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96" r:id="rId1"/>
  </p:sldMasterIdLst>
  <p:sldIdLst>
    <p:sldId id="256" r:id="rId2"/>
    <p:sldId id="257" r:id="rId3"/>
    <p:sldId id="261" r:id="rId4"/>
    <p:sldId id="258" r:id="rId5"/>
    <p:sldId id="259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53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י'/טבת/תשע"ח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3902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י'/טבת/תשע"ח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920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י'/טבת/תשע"ח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1864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י'/טבת/תשע"ח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0832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י'/טבת/תשע"ח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79691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י'/טבת/תשע"ח</a:t>
            </a:fld>
            <a:endParaRPr lang="he-I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73990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י'/טבת/תשע"ח</a:t>
            </a:fld>
            <a:endParaRPr lang="he-I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25672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י'/טבת/תשע"ח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104170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י'/טבת/תשע"ח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22404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י'/טבת/תשע"ח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9266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י'/טבת/תשע"ח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15659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י'/טבת/תשע"ח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323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י'/טבת/תשע"ח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04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י'/טבת/תשע"ח</a:t>
            </a:fld>
            <a:endParaRPr lang="he-I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78608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י'/טבת/תשע"ח</a:t>
            </a:fld>
            <a:endParaRPr lang="he-I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40021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י'/טבת/תשע"ח</a:t>
            </a:fld>
            <a:endParaRPr lang="he-I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24193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481A-6A09-48DA-A8F0-C923B352291E}" type="datetimeFigureOut">
              <a:rPr lang="he-IL" smtClean="0"/>
              <a:t>י'/טבת/תשע"ח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2917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C0E481A-6A09-48DA-A8F0-C923B352291E}" type="datetimeFigureOut">
              <a:rPr lang="he-IL" smtClean="0"/>
              <a:t>י'/טבת/תשע"ח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76D0D-91A5-46C0-8D04-46BF5AA99BC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687356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aniuse.com/#search=fle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80E6EFA-7555-4CA3-8D0D-47925AC702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 – CSS3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9B0D88DF-3F9F-4CB9-9E2C-7FE0D0F325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Instructor: </a:t>
            </a:r>
            <a:r>
              <a:rPr lang="en-US" dirty="0" err="1"/>
              <a:t>tal</a:t>
            </a:r>
            <a:r>
              <a:rPr lang="en-US" dirty="0"/>
              <a:t> </a:t>
            </a:r>
            <a:r>
              <a:rPr lang="en-US" dirty="0" err="1"/>
              <a:t>yaron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B3E24A-EA94-43CB-94FD-DB4C9CE58C8A}"/>
              </a:ext>
            </a:extLst>
          </p:cNvPr>
          <p:cNvSpPr txBox="1"/>
          <p:nvPr/>
        </p:nvSpPr>
        <p:spPr>
          <a:xfrm>
            <a:off x="1154955" y="5410200"/>
            <a:ext cx="423297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EF53A5"/>
                </a:solidFill>
              </a:rPr>
              <a:t>Email: tal.yaron@gmail.com</a:t>
            </a:r>
          </a:p>
          <a:p>
            <a:r>
              <a:rPr lang="en-US" dirty="0">
                <a:solidFill>
                  <a:srgbClr val="EF53A5"/>
                </a:solidFill>
              </a:rPr>
              <a:t>Phone: 052-607-9419</a:t>
            </a:r>
            <a:endParaRPr lang="he-IL" dirty="0">
              <a:solidFill>
                <a:srgbClr val="EF53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739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D16D5D8-CFD4-49A9-AFAE-ED9AC3B1B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5566"/>
            <a:ext cx="9404723" cy="1400530"/>
          </a:xfrm>
        </p:spPr>
        <p:txBody>
          <a:bodyPr/>
          <a:lstStyle/>
          <a:p>
            <a:r>
              <a:rPr lang="en-US" dirty="0"/>
              <a:t>HTML CSS3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DC83E40-A943-4924-803E-644399EA4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4326816" cy="4195481"/>
          </a:xfrm>
        </p:spPr>
        <p:txBody>
          <a:bodyPr/>
          <a:lstStyle/>
          <a:p>
            <a:pPr algn="l" rtl="0"/>
            <a:r>
              <a:rPr lang="en-US" dirty="0"/>
              <a:t>CSS = Cascading Style Sheets</a:t>
            </a:r>
          </a:p>
          <a:p>
            <a:pPr algn="l" rtl="0"/>
            <a:r>
              <a:rPr lang="en-US" dirty="0"/>
              <a:t>CSS3 = Level of development (3) </a:t>
            </a:r>
          </a:p>
          <a:p>
            <a:pPr algn="l" rtl="0"/>
            <a:r>
              <a:rPr lang="en-US" dirty="0"/>
              <a:t>CSS4 (flexbox)</a:t>
            </a:r>
          </a:p>
          <a:p>
            <a:pPr algn="l" rtl="0"/>
            <a:endParaRPr lang="en-US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5669864C-87A9-42D1-A999-541CB6100D65}"/>
              </a:ext>
            </a:extLst>
          </p:cNvPr>
          <p:cNvSpPr/>
          <p:nvPr/>
        </p:nvSpPr>
        <p:spPr>
          <a:xfrm>
            <a:off x="815927" y="6200996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dirty="0"/>
              <a:t>https://developers.google.com/web/fundamentals/performance/critical-rendering-path/render-tree-construction</a:t>
            </a:r>
          </a:p>
        </p:txBody>
      </p:sp>
      <p:pic>
        <p:nvPicPr>
          <p:cNvPr id="6" name="תמונה 5" descr="תמונה שמכילה טקסט, מפה&#10;&#10;תיאור שנוצר ברמת מהימנות גבוהה מאוד">
            <a:extLst>
              <a:ext uri="{FF2B5EF4-FFF2-40B4-BE49-F238E27FC236}">
                <a16:creationId xmlns:a16="http://schemas.microsoft.com/office/drawing/2014/main" id="{93434E16-5DB7-4DF7-ADE8-D3ABDF88E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692" y="2052918"/>
            <a:ext cx="7160811" cy="358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57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87E70A1-B740-4A07-A2E9-774E2F629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Cascading style sheet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F1EEF2F-C895-4336-9094-FE2198B7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Cascading…</a:t>
            </a:r>
          </a:p>
          <a:p>
            <a:pPr algn="l" rtl="0"/>
            <a:r>
              <a:rPr lang="en-US" dirty="0"/>
              <a:t>Sizes…(https://www.w3schools.com/cssref/css_units.asp)</a:t>
            </a:r>
          </a:p>
          <a:p>
            <a:pPr algn="l" rtl="0"/>
            <a:r>
              <a:rPr lang="en-US" dirty="0"/>
              <a:t>Display… (https://www.w3schools.com/cssref/pr_class_display.asp)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37462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26C86FC-F1CD-49E1-831A-6C50BD213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- positions</a:t>
            </a: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AA2F88C7-AC5F-4049-B9F3-94AF06CFE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48" y="1570746"/>
            <a:ext cx="11269641" cy="42110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F89170-6A84-4948-8E7C-453C636CEAB5}"/>
              </a:ext>
            </a:extLst>
          </p:cNvPr>
          <p:cNvSpPr txBox="1"/>
          <p:nvPr/>
        </p:nvSpPr>
        <p:spPr>
          <a:xfrm>
            <a:off x="1012874" y="6091311"/>
            <a:ext cx="637266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\02 - CSS3\index.html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04459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26C86FC-F1CD-49E1-831A-6C50BD213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– positions (workout)</a:t>
            </a:r>
            <a:endParaRPr lang="he-IL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8C2B9A84-EE19-43CA-8439-ACB8BA6FF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706" y="2213004"/>
            <a:ext cx="6562500" cy="1854875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E2EDA2A8-D91B-45F0-940F-5367EC6FC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290" y="4615829"/>
            <a:ext cx="3746363" cy="186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108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18DF6E9-6A4F-40FF-9A02-209EA7E92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- Tables</a:t>
            </a:r>
            <a:endParaRPr lang="he-IL" dirty="0"/>
          </a:p>
        </p:txBody>
      </p:sp>
      <p:graphicFrame>
        <p:nvGraphicFramePr>
          <p:cNvPr id="4" name="מציין מיקום תוכן 3">
            <a:extLst>
              <a:ext uri="{FF2B5EF4-FFF2-40B4-BE49-F238E27FC236}">
                <a16:creationId xmlns:a16="http://schemas.microsoft.com/office/drawing/2014/main" id="{43523C8E-DE00-46A9-AC01-18FA418CBD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1147349"/>
              </p:ext>
            </p:extLst>
          </p:nvPr>
        </p:nvGraphicFramePr>
        <p:xfrm>
          <a:off x="2172457" y="2553513"/>
          <a:ext cx="894715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6788">
                  <a:extLst>
                    <a:ext uri="{9D8B030D-6E8A-4147-A177-3AD203B41FA5}">
                      <a16:colId xmlns:a16="http://schemas.microsoft.com/office/drawing/2014/main" val="1803585434"/>
                    </a:ext>
                  </a:extLst>
                </a:gridCol>
                <a:gridCol w="2236788">
                  <a:extLst>
                    <a:ext uri="{9D8B030D-6E8A-4147-A177-3AD203B41FA5}">
                      <a16:colId xmlns:a16="http://schemas.microsoft.com/office/drawing/2014/main" val="1856073363"/>
                    </a:ext>
                  </a:extLst>
                </a:gridCol>
                <a:gridCol w="2236788">
                  <a:extLst>
                    <a:ext uri="{9D8B030D-6E8A-4147-A177-3AD203B41FA5}">
                      <a16:colId xmlns:a16="http://schemas.microsoft.com/office/drawing/2014/main" val="2814998894"/>
                    </a:ext>
                  </a:extLst>
                </a:gridCol>
                <a:gridCol w="2236788">
                  <a:extLst>
                    <a:ext uri="{9D8B030D-6E8A-4147-A177-3AD203B41FA5}">
                      <a16:colId xmlns:a16="http://schemas.microsoft.com/office/drawing/2014/main" val="32956455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601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52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000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73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21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289566"/>
                  </a:ext>
                </a:extLst>
              </a:tr>
            </a:tbl>
          </a:graphicData>
        </a:graphic>
      </p:graphicFrame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33E78C9F-C73D-4C12-BCF6-7ADFDE64D6C2}"/>
              </a:ext>
            </a:extLst>
          </p:cNvPr>
          <p:cNvSpPr/>
          <p:nvPr/>
        </p:nvSpPr>
        <p:spPr>
          <a:xfrm>
            <a:off x="1187719" y="1265524"/>
            <a:ext cx="1294228" cy="39389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&lt;table&gt;</a:t>
            </a:r>
          </a:p>
        </p:txBody>
      </p:sp>
      <p:grpSp>
        <p:nvGrpSpPr>
          <p:cNvPr id="12" name="קבוצה 11">
            <a:extLst>
              <a:ext uri="{FF2B5EF4-FFF2-40B4-BE49-F238E27FC236}">
                <a16:creationId xmlns:a16="http://schemas.microsoft.com/office/drawing/2014/main" id="{01DBA505-670B-4672-BBC9-E63F156A0842}"/>
              </a:ext>
            </a:extLst>
          </p:cNvPr>
          <p:cNvGrpSpPr/>
          <p:nvPr/>
        </p:nvGrpSpPr>
        <p:grpSpPr>
          <a:xfrm>
            <a:off x="425277" y="2553513"/>
            <a:ext cx="1294228" cy="2225040"/>
            <a:chOff x="425277" y="2469106"/>
            <a:chExt cx="1294228" cy="2389163"/>
          </a:xfrm>
        </p:grpSpPr>
        <p:sp>
          <p:nvSpPr>
            <p:cNvPr id="6" name="מלבן: פינות מעוגלות 5">
              <a:extLst>
                <a:ext uri="{FF2B5EF4-FFF2-40B4-BE49-F238E27FC236}">
                  <a16:creationId xmlns:a16="http://schemas.microsoft.com/office/drawing/2014/main" id="{5620DAE0-88B0-43B0-9962-9CD9DCF1D475}"/>
                </a:ext>
              </a:extLst>
            </p:cNvPr>
            <p:cNvSpPr/>
            <p:nvPr/>
          </p:nvSpPr>
          <p:spPr>
            <a:xfrm>
              <a:off x="425277" y="2469106"/>
              <a:ext cx="1294228" cy="393895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&lt;</a:t>
              </a:r>
              <a:r>
                <a:rPr lang="en-US" dirty="0" err="1"/>
                <a:t>tr</a:t>
              </a:r>
              <a:r>
                <a:rPr lang="en-US" dirty="0"/>
                <a:t>&gt;</a:t>
              </a:r>
            </a:p>
          </p:txBody>
        </p:sp>
        <p:sp>
          <p:nvSpPr>
            <p:cNvPr id="7" name="מלבן: פינות מעוגלות 6">
              <a:extLst>
                <a:ext uri="{FF2B5EF4-FFF2-40B4-BE49-F238E27FC236}">
                  <a16:creationId xmlns:a16="http://schemas.microsoft.com/office/drawing/2014/main" id="{D1B307D3-F054-489B-8BB7-DEB4D604749E}"/>
                </a:ext>
              </a:extLst>
            </p:cNvPr>
            <p:cNvSpPr/>
            <p:nvPr/>
          </p:nvSpPr>
          <p:spPr>
            <a:xfrm>
              <a:off x="425277" y="2863001"/>
              <a:ext cx="1294228" cy="393895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&lt;</a:t>
              </a:r>
              <a:r>
                <a:rPr lang="en-US" dirty="0" err="1"/>
                <a:t>tr</a:t>
              </a:r>
              <a:r>
                <a:rPr lang="en-US" dirty="0"/>
                <a:t>&gt;</a:t>
              </a:r>
            </a:p>
          </p:txBody>
        </p:sp>
        <p:sp>
          <p:nvSpPr>
            <p:cNvPr id="8" name="מלבן: פינות מעוגלות 7">
              <a:extLst>
                <a:ext uri="{FF2B5EF4-FFF2-40B4-BE49-F238E27FC236}">
                  <a16:creationId xmlns:a16="http://schemas.microsoft.com/office/drawing/2014/main" id="{061AD147-C436-4255-A052-1DF211C4328F}"/>
                </a:ext>
              </a:extLst>
            </p:cNvPr>
            <p:cNvSpPr/>
            <p:nvPr/>
          </p:nvSpPr>
          <p:spPr>
            <a:xfrm>
              <a:off x="425277" y="3282689"/>
              <a:ext cx="1294228" cy="393895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&lt;</a:t>
              </a:r>
              <a:r>
                <a:rPr lang="en-US" dirty="0" err="1"/>
                <a:t>tr</a:t>
              </a:r>
              <a:r>
                <a:rPr lang="en-US" dirty="0"/>
                <a:t>&gt;</a:t>
              </a:r>
            </a:p>
          </p:txBody>
        </p:sp>
        <p:sp>
          <p:nvSpPr>
            <p:cNvPr id="9" name="מלבן: פינות מעוגלות 8">
              <a:extLst>
                <a:ext uri="{FF2B5EF4-FFF2-40B4-BE49-F238E27FC236}">
                  <a16:creationId xmlns:a16="http://schemas.microsoft.com/office/drawing/2014/main" id="{A7AD3FE3-687A-426D-A6D0-FF379DF51497}"/>
                </a:ext>
              </a:extLst>
            </p:cNvPr>
            <p:cNvSpPr/>
            <p:nvPr/>
          </p:nvSpPr>
          <p:spPr>
            <a:xfrm>
              <a:off x="425277" y="3676584"/>
              <a:ext cx="1294228" cy="393895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&lt;</a:t>
              </a:r>
              <a:r>
                <a:rPr lang="en-US" dirty="0" err="1"/>
                <a:t>tr</a:t>
              </a:r>
              <a:r>
                <a:rPr lang="en-US" dirty="0"/>
                <a:t>&gt;</a:t>
              </a:r>
            </a:p>
          </p:txBody>
        </p:sp>
        <p:sp>
          <p:nvSpPr>
            <p:cNvPr id="10" name="מלבן: פינות מעוגלות 9">
              <a:extLst>
                <a:ext uri="{FF2B5EF4-FFF2-40B4-BE49-F238E27FC236}">
                  <a16:creationId xmlns:a16="http://schemas.microsoft.com/office/drawing/2014/main" id="{1CBA7761-E198-4004-A7EE-3738DF5BBFBA}"/>
                </a:ext>
              </a:extLst>
            </p:cNvPr>
            <p:cNvSpPr/>
            <p:nvPr/>
          </p:nvSpPr>
          <p:spPr>
            <a:xfrm>
              <a:off x="425277" y="4070479"/>
              <a:ext cx="1294228" cy="393895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&lt;</a:t>
              </a:r>
              <a:r>
                <a:rPr lang="en-US" dirty="0" err="1"/>
                <a:t>tr</a:t>
              </a:r>
              <a:r>
                <a:rPr lang="en-US" dirty="0"/>
                <a:t>&gt;</a:t>
              </a:r>
            </a:p>
          </p:txBody>
        </p:sp>
        <p:sp>
          <p:nvSpPr>
            <p:cNvPr id="11" name="מלבן: פינות מעוגלות 10">
              <a:extLst>
                <a:ext uri="{FF2B5EF4-FFF2-40B4-BE49-F238E27FC236}">
                  <a16:creationId xmlns:a16="http://schemas.microsoft.com/office/drawing/2014/main" id="{EAC278C5-C01A-4EC0-93AA-80A89FB0D350}"/>
                </a:ext>
              </a:extLst>
            </p:cNvPr>
            <p:cNvSpPr/>
            <p:nvPr/>
          </p:nvSpPr>
          <p:spPr>
            <a:xfrm>
              <a:off x="425277" y="4464374"/>
              <a:ext cx="1294228" cy="393895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&lt;</a:t>
              </a:r>
              <a:r>
                <a:rPr lang="en-US" dirty="0" err="1"/>
                <a:t>tr</a:t>
              </a:r>
              <a:r>
                <a:rPr lang="en-US" dirty="0"/>
                <a:t>&gt;</a:t>
              </a:r>
            </a:p>
          </p:txBody>
        </p:sp>
      </p:grpSp>
      <p:sp>
        <p:nvSpPr>
          <p:cNvPr id="13" name="מלבן: פינות מעוגלות 12">
            <a:extLst>
              <a:ext uri="{FF2B5EF4-FFF2-40B4-BE49-F238E27FC236}">
                <a16:creationId xmlns:a16="http://schemas.microsoft.com/office/drawing/2014/main" id="{A9A75201-D770-44DE-8D01-0E06AF55370F}"/>
              </a:ext>
            </a:extLst>
          </p:cNvPr>
          <p:cNvSpPr/>
          <p:nvPr/>
        </p:nvSpPr>
        <p:spPr>
          <a:xfrm>
            <a:off x="2676549" y="2555168"/>
            <a:ext cx="1234269" cy="24430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</a:t>
            </a:r>
            <a:r>
              <a:rPr lang="en-US" sz="1400" dirty="0" err="1"/>
              <a:t>th</a:t>
            </a:r>
            <a:r>
              <a:rPr lang="en-US" sz="1400" dirty="0"/>
              <a:t>&gt;</a:t>
            </a:r>
          </a:p>
        </p:txBody>
      </p:sp>
      <p:sp>
        <p:nvSpPr>
          <p:cNvPr id="14" name="מלבן: פינות מעוגלות 13">
            <a:extLst>
              <a:ext uri="{FF2B5EF4-FFF2-40B4-BE49-F238E27FC236}">
                <a16:creationId xmlns:a16="http://schemas.microsoft.com/office/drawing/2014/main" id="{E46AD404-2917-4E26-9B2D-1F932FB22BD2}"/>
              </a:ext>
            </a:extLst>
          </p:cNvPr>
          <p:cNvSpPr/>
          <p:nvPr/>
        </p:nvSpPr>
        <p:spPr>
          <a:xfrm>
            <a:off x="2676548" y="2981615"/>
            <a:ext cx="1234269" cy="24430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&lt;td&gt;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41590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7C81155-994E-4F42-9AB3-BE1DEF3AD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- Flexbox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ABCDBD4-415C-4CDC-97AF-BD0A3480C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967" y="1331259"/>
            <a:ext cx="8946541" cy="1354679"/>
          </a:xfrm>
        </p:spPr>
        <p:txBody>
          <a:bodyPr/>
          <a:lstStyle/>
          <a:p>
            <a:pPr algn="l" rtl="0"/>
            <a:r>
              <a:rPr lang="en-US" dirty="0">
                <a:hlinkClick r:id="rId2"/>
              </a:rPr>
              <a:t>https://caniuse.com/#search=flex</a:t>
            </a:r>
            <a:endParaRPr lang="en-US" dirty="0"/>
          </a:p>
          <a:p>
            <a:pPr algn="l" rtl="0"/>
            <a:r>
              <a:rPr lang="en-US" dirty="0"/>
              <a:t>https://css-tricks.com/snippets/css/a-guide-to-flexbox/</a:t>
            </a:r>
            <a:endParaRPr lang="he-IL" dirty="0"/>
          </a:p>
          <a:p>
            <a:pPr algn="l" rtl="0"/>
            <a:endParaRPr lang="he-IL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3CEA2A1B-987D-435F-A4CA-F0D1AE69CF88}"/>
              </a:ext>
            </a:extLst>
          </p:cNvPr>
          <p:cNvSpPr/>
          <p:nvPr/>
        </p:nvSpPr>
        <p:spPr>
          <a:xfrm>
            <a:off x="2180492" y="3249637"/>
            <a:ext cx="5922499" cy="3024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A994C5-9E81-44E4-A408-EEC26CEDCB76}"/>
              </a:ext>
            </a:extLst>
          </p:cNvPr>
          <p:cNvSpPr txBox="1"/>
          <p:nvPr/>
        </p:nvSpPr>
        <p:spPr>
          <a:xfrm>
            <a:off x="2278966" y="3249637"/>
            <a:ext cx="1927274" cy="38334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Display: flex</a:t>
            </a:r>
            <a:endParaRPr lang="he-IL" dirty="0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18932BCD-1AD2-43DD-A6B2-4A5215C5F91E}"/>
              </a:ext>
            </a:extLst>
          </p:cNvPr>
          <p:cNvSpPr/>
          <p:nvPr/>
        </p:nvSpPr>
        <p:spPr>
          <a:xfrm>
            <a:off x="2771335" y="3812345"/>
            <a:ext cx="1434905" cy="120982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item</a:t>
            </a:r>
            <a:endParaRPr lang="he-IL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17ACE7EE-DD08-4B85-A905-1174C823A8F2}"/>
              </a:ext>
            </a:extLst>
          </p:cNvPr>
          <p:cNvSpPr/>
          <p:nvPr/>
        </p:nvSpPr>
        <p:spPr>
          <a:xfrm>
            <a:off x="4565967" y="3812344"/>
            <a:ext cx="1434905" cy="120982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item</a:t>
            </a:r>
            <a:endParaRPr lang="he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19FE89-4CCE-4FB6-AAA9-5A424DB89CEF}"/>
              </a:ext>
            </a:extLst>
          </p:cNvPr>
          <p:cNvSpPr txBox="1"/>
          <p:nvPr/>
        </p:nvSpPr>
        <p:spPr>
          <a:xfrm>
            <a:off x="2180492" y="2865301"/>
            <a:ext cx="177252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Container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529275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יונים">
  <a:themeElements>
    <a:clrScheme name="יונים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יונים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יונים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393</TotalTime>
  <Words>176</Words>
  <Application>Microsoft Office PowerPoint</Application>
  <PresentationFormat>מסך רחב</PresentationFormat>
  <Paragraphs>33</Paragraphs>
  <Slides>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Times New Roman</vt:lpstr>
      <vt:lpstr>Wingdings 3</vt:lpstr>
      <vt:lpstr>יונים</vt:lpstr>
      <vt:lpstr>HTML – CSS3</vt:lpstr>
      <vt:lpstr>HTML CSS3</vt:lpstr>
      <vt:lpstr>Cascading style sheet</vt:lpstr>
      <vt:lpstr>CSS - positions</vt:lpstr>
      <vt:lpstr>CSS – positions (workout)</vt:lpstr>
      <vt:lpstr>CSS - Tables</vt:lpstr>
      <vt:lpstr>CSS - Flexbox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– introduction</dc:title>
  <dc:creator>Lenovo</dc:creator>
  <cp:lastModifiedBy>Lenovo</cp:lastModifiedBy>
  <cp:revision>32</cp:revision>
  <dcterms:created xsi:type="dcterms:W3CDTF">2017-12-07T08:03:04Z</dcterms:created>
  <dcterms:modified xsi:type="dcterms:W3CDTF">2017-12-28T07:44:35Z</dcterms:modified>
</cp:coreProperties>
</file>