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E70A1-B740-4A07-A2E9-774E2F6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EEF2F-C895-4336-9094-FE2198B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Cascading…</a:t>
            </a:r>
          </a:p>
          <a:p>
            <a:pPr algn="l" rtl="0"/>
            <a:r>
              <a:rPr lang="en-US" dirty="0"/>
              <a:t>Sizes…(https://www.w3schools.com/cssref/css_units.asp)</a:t>
            </a:r>
          </a:p>
          <a:p>
            <a:pPr algn="l" rtl="0"/>
            <a:r>
              <a:rPr lang="en-US" dirty="0"/>
              <a:t>Display… (https://www.w3schools.com/cssref/pr_class_display.asp)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4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Static – default</a:t>
            </a:r>
          </a:p>
          <a:p>
            <a:pPr algn="l" rtl="0"/>
            <a:r>
              <a:rPr lang="en-US" dirty="0"/>
              <a:t>Fixed – fixed on window</a:t>
            </a:r>
          </a:p>
          <a:p>
            <a:pPr algn="l" rtl="0"/>
            <a:r>
              <a:rPr lang="en-US" dirty="0"/>
              <a:t>Relative – relative to the position (div is still taking its place)</a:t>
            </a:r>
          </a:p>
          <a:p>
            <a:pPr algn="l" rtl="0"/>
            <a:r>
              <a:rPr lang="en-US" dirty="0"/>
              <a:t>Absolute - the element is positioned relative to its first positioned parent, and don’t take space</a:t>
            </a:r>
          </a:p>
          <a:p>
            <a:pPr algn="l" rtl="0"/>
            <a:r>
              <a:rPr lang="en-US" dirty="0"/>
              <a:t>Sticky – cool new feature (https://www.w3schools.com/cssref/tryit.asp?filename=trycss_position_sticky)</a:t>
            </a:r>
          </a:p>
        </p:txBody>
      </p:sp>
    </p:spTree>
    <p:extLst>
      <p:ext uri="{BB962C8B-B14F-4D97-AF65-F5344CB8AC3E}">
        <p14:creationId xmlns:p14="http://schemas.microsoft.com/office/powerpoint/2010/main" val="415807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(float)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Float (right, left)</a:t>
            </a:r>
          </a:p>
        </p:txBody>
      </p:sp>
    </p:spTree>
    <p:extLst>
      <p:ext uri="{BB962C8B-B14F-4D97-AF65-F5344CB8AC3E}">
        <p14:creationId xmlns:p14="http://schemas.microsoft.com/office/powerpoint/2010/main" val="26277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3523C8E-DE00-46A9-AC01-18FA418C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7349"/>
              </p:ext>
            </p:extLst>
          </p:nvPr>
        </p:nvGraphicFramePr>
        <p:xfrm>
          <a:off x="2172457" y="2553513"/>
          <a:ext cx="8947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80358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85607336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81499889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2956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9566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3E78C9F-C73D-4C12-BCF6-7ADFDE64D6C2}"/>
              </a:ext>
            </a:extLst>
          </p:cNvPr>
          <p:cNvSpPr/>
          <p:nvPr/>
        </p:nvSpPr>
        <p:spPr>
          <a:xfrm>
            <a:off x="1187719" y="1265524"/>
            <a:ext cx="1294228" cy="3938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&lt;table&gt;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DBA505-670B-4672-BBC9-E63F156A0842}"/>
              </a:ext>
            </a:extLst>
          </p:cNvPr>
          <p:cNvGrpSpPr/>
          <p:nvPr/>
        </p:nvGrpSpPr>
        <p:grpSpPr>
          <a:xfrm>
            <a:off x="425277" y="2553513"/>
            <a:ext cx="1294228" cy="2225040"/>
            <a:chOff x="425277" y="2469106"/>
            <a:chExt cx="1294228" cy="2389163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5620DAE0-88B0-43B0-9962-9CD9DCF1D475}"/>
                </a:ext>
              </a:extLst>
            </p:cNvPr>
            <p:cNvSpPr/>
            <p:nvPr/>
          </p:nvSpPr>
          <p:spPr>
            <a:xfrm>
              <a:off x="425277" y="2469106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D1B307D3-F054-489B-8BB7-DEB4D604749E}"/>
                </a:ext>
              </a:extLst>
            </p:cNvPr>
            <p:cNvSpPr/>
            <p:nvPr/>
          </p:nvSpPr>
          <p:spPr>
            <a:xfrm>
              <a:off x="425277" y="2863001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1AD147-C436-4255-A052-1DF211C4328F}"/>
                </a:ext>
              </a:extLst>
            </p:cNvPr>
            <p:cNvSpPr/>
            <p:nvPr/>
          </p:nvSpPr>
          <p:spPr>
            <a:xfrm>
              <a:off x="425277" y="328268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A7AD3FE3-687A-426D-A6D0-FF379DF51497}"/>
                </a:ext>
              </a:extLst>
            </p:cNvPr>
            <p:cNvSpPr/>
            <p:nvPr/>
          </p:nvSpPr>
          <p:spPr>
            <a:xfrm>
              <a:off x="425277" y="367658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1CBA7761-E198-4004-A7EE-3738DF5BBFBA}"/>
                </a:ext>
              </a:extLst>
            </p:cNvPr>
            <p:cNvSpPr/>
            <p:nvPr/>
          </p:nvSpPr>
          <p:spPr>
            <a:xfrm>
              <a:off x="425277" y="407047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EAC278C5-C01A-4EC0-93AA-80A89FB0D350}"/>
                </a:ext>
              </a:extLst>
            </p:cNvPr>
            <p:cNvSpPr/>
            <p:nvPr/>
          </p:nvSpPr>
          <p:spPr>
            <a:xfrm>
              <a:off x="425277" y="446437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A75201-D770-44DE-8D01-0E06AF55370F}"/>
              </a:ext>
            </a:extLst>
          </p:cNvPr>
          <p:cNvSpPr/>
          <p:nvPr/>
        </p:nvSpPr>
        <p:spPr>
          <a:xfrm>
            <a:off x="2676549" y="2555168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46AD404-2917-4E26-9B2D-1F932FB22BD2}"/>
              </a:ext>
            </a:extLst>
          </p:cNvPr>
          <p:cNvSpPr/>
          <p:nvPr/>
        </p:nvSpPr>
        <p:spPr>
          <a:xfrm>
            <a:off x="2676548" y="2981615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&lt;td&gt;</a:t>
            </a:r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258</Words>
  <Application>Microsoft Office PowerPoint</Application>
  <PresentationFormat>מסך רחב</PresentationFormat>
  <Paragraphs>41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יונים</vt:lpstr>
      <vt:lpstr>HTML – CSS3</vt:lpstr>
      <vt:lpstr>HTML CSS3</vt:lpstr>
      <vt:lpstr>Cascading style sheet</vt:lpstr>
      <vt:lpstr>CSS - positions</vt:lpstr>
      <vt:lpstr>CSS - positions</vt:lpstr>
      <vt:lpstr>CSS – positions (workout)</vt:lpstr>
      <vt:lpstr>CSS – positions (float)</vt:lpstr>
      <vt:lpstr>CSS - Tables</vt:lpstr>
      <vt:lpstr>CSS -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40</cp:revision>
  <dcterms:created xsi:type="dcterms:W3CDTF">2017-12-07T08:03:04Z</dcterms:created>
  <dcterms:modified xsi:type="dcterms:W3CDTF">2017-12-28T09:10:24Z</dcterms:modified>
</cp:coreProperties>
</file>