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</TotalTime>
  <Words>101</Words>
  <Application>Microsoft Office PowerPoint</Application>
  <PresentationFormat>מסך רחב</PresentationFormat>
  <Paragraphs>21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  <vt:lpstr>Use percentage and not fixed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39</cp:revision>
  <dcterms:created xsi:type="dcterms:W3CDTF">2017-12-07T08:03:04Z</dcterms:created>
  <dcterms:modified xsi:type="dcterms:W3CDTF">2017-12-19T15:33:52Z</dcterms:modified>
</cp:coreProperties>
</file>