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53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68" d="100"/>
          <a:sy n="68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481A-6A09-48DA-A8F0-C923B352291E}" type="datetimeFigureOut">
              <a:rPr lang="he-IL" smtClean="0"/>
              <a:t>י"ג/טבת/תשע"ח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83902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481A-6A09-48DA-A8F0-C923B352291E}" type="datetimeFigureOut">
              <a:rPr lang="he-IL" smtClean="0"/>
              <a:t>י"ג/טבת/תשע"ח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19208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481A-6A09-48DA-A8F0-C923B352291E}" type="datetimeFigureOut">
              <a:rPr lang="he-IL" smtClean="0"/>
              <a:t>י"ג/טבת/תשע"ח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018642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481A-6A09-48DA-A8F0-C923B352291E}" type="datetimeFigureOut">
              <a:rPr lang="he-IL" smtClean="0"/>
              <a:t>י"ג/טבת/תשע"ח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808329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481A-6A09-48DA-A8F0-C923B352291E}" type="datetimeFigureOut">
              <a:rPr lang="he-IL" smtClean="0"/>
              <a:t>י"ג/טבת/תשע"ח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479691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עמוד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481A-6A09-48DA-A8F0-C923B352291E}" type="datetimeFigureOut">
              <a:rPr lang="he-IL" smtClean="0"/>
              <a:t>י"ג/טבת/תשע"ח</a:t>
            </a:fld>
            <a:endParaRPr lang="he-I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739901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עמודת 3 תמונ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481A-6A09-48DA-A8F0-C923B352291E}" type="datetimeFigureOut">
              <a:rPr lang="he-IL" smtClean="0"/>
              <a:t>י"ג/טבת/תשע"ח</a:t>
            </a:fld>
            <a:endParaRPr lang="he-I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256721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481A-6A09-48DA-A8F0-C923B352291E}" type="datetimeFigureOut">
              <a:rPr lang="he-IL" smtClean="0"/>
              <a:t>י"ג/טבת/תשע"ח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104170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481A-6A09-48DA-A8F0-C923B352291E}" type="datetimeFigureOut">
              <a:rPr lang="he-IL" smtClean="0"/>
              <a:t>י"ג/טבת/תשע"ח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22404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481A-6A09-48DA-A8F0-C923B352291E}" type="datetimeFigureOut">
              <a:rPr lang="he-IL" smtClean="0"/>
              <a:t>י"ג/טבת/תשע"ח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9266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481A-6A09-48DA-A8F0-C923B352291E}" type="datetimeFigureOut">
              <a:rPr lang="he-IL" smtClean="0"/>
              <a:t>י"ג/טבת/תשע"ח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15659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481A-6A09-48DA-A8F0-C923B352291E}" type="datetimeFigureOut">
              <a:rPr lang="he-IL" smtClean="0"/>
              <a:t>י"ג/טבת/תשע"ח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4323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481A-6A09-48DA-A8F0-C923B352291E}" type="datetimeFigureOut">
              <a:rPr lang="he-IL" smtClean="0"/>
              <a:t>י"ג/טבת/תשע"ח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2047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481A-6A09-48DA-A8F0-C923B352291E}" type="datetimeFigureOut">
              <a:rPr lang="he-IL" smtClean="0"/>
              <a:t>י"ג/טבת/תשע"ח</a:t>
            </a:fld>
            <a:endParaRPr lang="he-IL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78608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481A-6A09-48DA-A8F0-C923B352291E}" type="datetimeFigureOut">
              <a:rPr lang="he-IL" smtClean="0"/>
              <a:t>י"ג/טבת/תשע"ח</a:t>
            </a:fld>
            <a:endParaRPr lang="he-IL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40021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481A-6A09-48DA-A8F0-C923B352291E}" type="datetimeFigureOut">
              <a:rPr lang="he-IL" smtClean="0"/>
              <a:t>י"ג/טבת/תשע"ח</a:t>
            </a:fld>
            <a:endParaRPr lang="he-IL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24193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481A-6A09-48DA-A8F0-C923B352291E}" type="datetimeFigureOut">
              <a:rPr lang="he-IL" smtClean="0"/>
              <a:t>י"ג/טבת/תשע"ח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22917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C0E481A-6A09-48DA-A8F0-C923B352291E}" type="datetimeFigureOut">
              <a:rPr lang="he-IL" smtClean="0"/>
              <a:t>י"ג/טבת/תשע"ח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687356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1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80E6EFA-7555-4CA3-8D0D-47925AC702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HTML – Responsive</a:t>
            </a: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9B0D88DF-3F9F-4CB9-9E2C-7FE0D0F325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Instructor: </a:t>
            </a:r>
            <a:r>
              <a:rPr lang="en-US" dirty="0" err="1"/>
              <a:t>tal</a:t>
            </a:r>
            <a:r>
              <a:rPr lang="en-US" dirty="0"/>
              <a:t> </a:t>
            </a:r>
            <a:r>
              <a:rPr lang="en-US" dirty="0" err="1"/>
              <a:t>yaron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B3E24A-EA94-43CB-94FD-DB4C9CE58C8A}"/>
              </a:ext>
            </a:extLst>
          </p:cNvPr>
          <p:cNvSpPr txBox="1"/>
          <p:nvPr/>
        </p:nvSpPr>
        <p:spPr>
          <a:xfrm>
            <a:off x="1154955" y="5410200"/>
            <a:ext cx="4232971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EF53A5"/>
                </a:solidFill>
              </a:rPr>
              <a:t>Email: tal.yaron@gmail.com</a:t>
            </a:r>
          </a:p>
          <a:p>
            <a:r>
              <a:rPr lang="en-US" dirty="0">
                <a:solidFill>
                  <a:srgbClr val="EF53A5"/>
                </a:solidFill>
              </a:rPr>
              <a:t>Phone: 052-607-9419</a:t>
            </a:r>
            <a:endParaRPr lang="he-IL" dirty="0">
              <a:solidFill>
                <a:srgbClr val="EF53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2739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41ACEC4-4273-41E1-99F7-79DF093BA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 query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C14C4B0-E0A1-4423-82B4-D4A15D08A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Adjust to several screen </a:t>
            </a:r>
            <a:r>
              <a:rPr lang="en-US"/>
              <a:t>siizes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318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36901B1-4898-4607-B3AF-6EA142FFA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Responsive</a:t>
            </a:r>
          </a:p>
        </p:txBody>
      </p:sp>
      <p:pic>
        <p:nvPicPr>
          <p:cNvPr id="6" name="מציין מיקום תוכן 5">
            <a:extLst>
              <a:ext uri="{FF2B5EF4-FFF2-40B4-BE49-F238E27FC236}">
                <a16:creationId xmlns:a16="http://schemas.microsoft.com/office/drawing/2014/main" id="{045315B9-9ED2-48DF-9ED1-55A1A0E9E8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1022" y="1289804"/>
            <a:ext cx="5809956" cy="4278392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0A855EC-FC7B-4150-9B1A-6A1B4B0BEF4C}"/>
              </a:ext>
            </a:extLst>
          </p:cNvPr>
          <p:cNvSpPr txBox="1"/>
          <p:nvPr/>
        </p:nvSpPr>
        <p:spPr>
          <a:xfrm>
            <a:off x="801858" y="6091311"/>
            <a:ext cx="11085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https://developers.google.com/web/fundamentals/design-and-ux/responsive/</a:t>
            </a:r>
          </a:p>
        </p:txBody>
      </p:sp>
    </p:spTree>
    <p:extLst>
      <p:ext uri="{BB962C8B-B14F-4D97-AF65-F5344CB8AC3E}">
        <p14:creationId xmlns:p14="http://schemas.microsoft.com/office/powerpoint/2010/main" val="3158910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787CB85-C231-4FFB-89CC-4C864BDD2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Responsive elements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2BCE078-1F6A-447E-AF54-DDD7EE7AE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View port</a:t>
            </a: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6611839F-8F41-4C1B-B460-8716D14603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99" t="8869" r="57654" b="8869"/>
          <a:stretch/>
        </p:blipFill>
        <p:spPr>
          <a:xfrm>
            <a:off x="6681150" y="609601"/>
            <a:ext cx="4516733" cy="5638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038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03D22B-0A55-4936-8F11-3E6227D89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160 </a:t>
            </a:r>
            <a:r>
              <a:rPr lang="en-US" dirty="0" err="1"/>
              <a:t>dp</a:t>
            </a:r>
            <a:r>
              <a:rPr lang="en-US" dirty="0"/>
              <a:t> (pixels)</a:t>
            </a: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C33199C0-2639-4A1B-B4C0-40941B5FC9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211" r="2038" b="8287"/>
          <a:stretch/>
        </p:blipFill>
        <p:spPr>
          <a:xfrm>
            <a:off x="1448973" y="1616045"/>
            <a:ext cx="10550769" cy="4995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919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03D22B-0A55-4936-8F11-3E6227D89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160 </a:t>
            </a:r>
            <a:r>
              <a:rPr lang="en-US" dirty="0" err="1"/>
              <a:t>dp</a:t>
            </a:r>
            <a:r>
              <a:rPr lang="en-US" dirty="0"/>
              <a:t> (pixels)</a:t>
            </a: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C3CCBAD5-8FAC-4236-A0A5-7124135B14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6322" y="1152983"/>
            <a:ext cx="6953250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54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03D22B-0A55-4936-8F11-3E6227D89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160 </a:t>
            </a:r>
            <a:r>
              <a:rPr lang="en-US" dirty="0" err="1"/>
              <a:t>dp</a:t>
            </a:r>
            <a:r>
              <a:rPr lang="en-US" dirty="0"/>
              <a:t> (pixels)</a:t>
            </a: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799F6BEE-F458-41F7-A5ED-A8087560F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4680" y="1152983"/>
            <a:ext cx="6248400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605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03D22B-0A55-4936-8F11-3E6227D89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160 </a:t>
            </a:r>
            <a:r>
              <a:rPr lang="en-US" dirty="0" err="1"/>
              <a:t>dp</a:t>
            </a:r>
            <a:r>
              <a:rPr lang="en-US" dirty="0"/>
              <a:t> (pixels)</a:t>
            </a:r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4D893D1C-3F94-40E9-9D67-AA0AE7F8204A}"/>
              </a:ext>
            </a:extLst>
          </p:cNvPr>
          <p:cNvSpPr/>
          <p:nvPr/>
        </p:nvSpPr>
        <p:spPr>
          <a:xfrm>
            <a:off x="708072" y="3198167"/>
            <a:ext cx="114839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&lt;meta name="viewport" content="width=device-width, initial-scale=1.0"&gt;</a:t>
            </a:r>
          </a:p>
          <a:p>
            <a:endParaRPr lang="en-US" sz="2400" dirty="0"/>
          </a:p>
          <a:p>
            <a:r>
              <a:rPr lang="en-US" sz="2400" dirty="0"/>
              <a:t>View-port.html</a:t>
            </a:r>
          </a:p>
        </p:txBody>
      </p:sp>
    </p:spTree>
    <p:extLst>
      <p:ext uri="{BB962C8B-B14F-4D97-AF65-F5344CB8AC3E}">
        <p14:creationId xmlns:p14="http://schemas.microsoft.com/office/powerpoint/2010/main" val="4079025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4F8DC36-C1AF-4E49-84BD-761E9BFD7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Font-size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D8AFC4D-CAF6-49CE-B0CF-9EF4F748F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html{ font-size:16px}</a:t>
            </a:r>
          </a:p>
          <a:p>
            <a:pPr algn="l" rtl="0"/>
            <a:r>
              <a:rPr lang="en-US" dirty="0"/>
              <a:t>Sizes: rem</a:t>
            </a:r>
          </a:p>
          <a:p>
            <a:pPr algn="l" rtl="0"/>
            <a:r>
              <a:rPr lang="en-US" dirty="0"/>
              <a:t>font-size.html</a:t>
            </a:r>
          </a:p>
        </p:txBody>
      </p:sp>
    </p:spTree>
    <p:extLst>
      <p:ext uri="{BB962C8B-B14F-4D97-AF65-F5344CB8AC3E}">
        <p14:creationId xmlns:p14="http://schemas.microsoft.com/office/powerpoint/2010/main" val="2996458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F9D8DB2-6EAA-45ED-B4F1-C78A4E66C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percentage and not </a:t>
            </a:r>
            <a:r>
              <a:rPr lang="en-US"/>
              <a:t>fixed size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2E66FE7-5B1E-4D60-9809-58CB79160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precentage.html</a:t>
            </a:r>
          </a:p>
        </p:txBody>
      </p:sp>
    </p:spTree>
    <p:extLst>
      <p:ext uri="{BB962C8B-B14F-4D97-AF65-F5344CB8AC3E}">
        <p14:creationId xmlns:p14="http://schemas.microsoft.com/office/powerpoint/2010/main" val="15397003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יונים">
  <a:themeElements>
    <a:clrScheme name="יונים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יונים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יונים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443</TotalTime>
  <Words>108</Words>
  <Application>Microsoft Office PowerPoint</Application>
  <PresentationFormat>מסך רחב</PresentationFormat>
  <Paragraphs>23</Paragraphs>
  <Slides>10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Times New Roman</vt:lpstr>
      <vt:lpstr>Wingdings 3</vt:lpstr>
      <vt:lpstr>יונים</vt:lpstr>
      <vt:lpstr>HTML – Responsive</vt:lpstr>
      <vt:lpstr>Responsive</vt:lpstr>
      <vt:lpstr>Responsive elements</vt:lpstr>
      <vt:lpstr>160 dp (pixels)</vt:lpstr>
      <vt:lpstr>160 dp (pixels)</vt:lpstr>
      <vt:lpstr>160 dp (pixels)</vt:lpstr>
      <vt:lpstr>160 dp (pixels)</vt:lpstr>
      <vt:lpstr>Font-size</vt:lpstr>
      <vt:lpstr>Use percentage and not fixed size</vt:lpstr>
      <vt:lpstr>Media query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– introduction</dc:title>
  <dc:creator>Lenovo</dc:creator>
  <cp:lastModifiedBy>Lenovo</cp:lastModifiedBy>
  <cp:revision>40</cp:revision>
  <dcterms:created xsi:type="dcterms:W3CDTF">2017-12-07T08:03:04Z</dcterms:created>
  <dcterms:modified xsi:type="dcterms:W3CDTF">2017-12-31T09:42:38Z</dcterms:modified>
</cp:coreProperties>
</file>