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ACEC4-4273-41E1-99F7-79DF093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4C4B0-E0A1-4423-82B4-D4A15D0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Adjust to several screen sizes</a:t>
            </a:r>
          </a:p>
          <a:p>
            <a:pPr marL="0" indent="0" algn="l" rtl="0">
              <a:buNone/>
            </a:pPr>
            <a:r>
              <a:rPr lang="en-US" dirty="0"/>
              <a:t>@media (max-width: 400px)</a:t>
            </a:r>
          </a:p>
          <a:p>
            <a:pPr algn="l" rtl="0"/>
            <a:r>
              <a:rPr lang="en-US" dirty="0"/>
              <a:t>420px~ mobile</a:t>
            </a:r>
          </a:p>
          <a:p>
            <a:pPr algn="l" rtl="0"/>
            <a:r>
              <a:rPr lang="en-US" dirty="0"/>
              <a:t>768px~ tablet</a:t>
            </a:r>
          </a:p>
          <a:p>
            <a:pPr algn="l" rtl="0"/>
            <a:r>
              <a:rPr lang="en-US" dirty="0"/>
              <a:t>1280px~ pc</a:t>
            </a:r>
          </a:p>
          <a:p>
            <a:pPr algn="l" rtl="0"/>
            <a:r>
              <a:rPr lang="en-US" dirty="0"/>
              <a:t>&gt;1920px HD screens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preGrid*.html</a:t>
            </a:r>
          </a:p>
        </p:txBody>
      </p:sp>
    </p:spTree>
    <p:extLst>
      <p:ext uri="{BB962C8B-B14F-4D97-AF65-F5344CB8AC3E}">
        <p14:creationId xmlns:p14="http://schemas.microsoft.com/office/powerpoint/2010/main" val="196831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E71B5-8337-46EC-90A9-5585E62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</a:t>
            </a:r>
            <a:r>
              <a:rPr lang="en-US"/>
              <a:t>in responsive design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19420B-EE8B-4CB5-AFDF-AAE04EEC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682</TotalTime>
  <Words>135</Words>
  <Application>Microsoft Office PowerPoint</Application>
  <PresentationFormat>מסך רחב</PresentationFormat>
  <Paragraphs>31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  <vt:lpstr>Use percentage and not fixed size</vt:lpstr>
      <vt:lpstr>Media query</vt:lpstr>
      <vt:lpstr>Elements in responsive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47</cp:revision>
  <dcterms:created xsi:type="dcterms:W3CDTF">2017-12-07T08:03:04Z</dcterms:created>
  <dcterms:modified xsi:type="dcterms:W3CDTF">2017-12-31T14:12:59Z</dcterms:modified>
</cp:coreProperties>
</file>