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0" d="100"/>
          <a:sy n="60" d="100"/>
        </p:scale>
        <p:origin x="-1788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6EB5DB1-21F9-4F56-8298-2371E547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6D3961FB-B0FA-442B-B227-85138EBE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973D5FE5-A6AA-4CA7-AA5B-A768BE4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9766B9C-16E1-4C25-83F6-68C2DDE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7AA397FE-1BF6-4A6F-85E7-97ED8509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0F2D7C9-BD05-4C94-B1EF-2093B91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C5139244-066A-400D-9C8C-72847D34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216FBB5F-4CCC-404B-9C2E-F52F8DF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5A7D1203-F62F-481F-B28F-11A286E9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630F1031-1FE3-4668-AD2A-778E310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0C481A4C-6169-4F9C-B11C-FE31CBA76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A0381B6D-D9C3-46BC-A33F-0BC446FB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31F9DE41-0023-4A83-88FB-1B691AB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5D81AE72-796D-4E41-BBC0-D300D9F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53590F31-17F9-4B12-B12B-A439E7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4752F69-2209-4650-BBFF-CB3F3AA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AAD75DA-D1F1-4BE6-8A84-44F76AB7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9D5BB509-9E35-4527-A082-30FA94DB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9D522B3A-8BBB-43E2-857C-677484C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86E56D76-419D-407B-8FC7-C369E44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EEAF128-6137-48DD-A4D0-52AFB398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372427AC-DC41-49B3-8D2B-9F78D7EC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961B768B-B9B2-4C94-81C3-285876C7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1F552EA-528F-44DC-9889-94D30A3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D88B97D-30B0-48FF-BD27-52B1B732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CC99E7DB-A72F-4913-998B-4D1F49D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10328FC-59EE-46FF-AEB0-AB387C80E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9F4F9B4D-3F3E-4228-8EAF-60C51121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137C7CDF-349C-4021-BF97-23C2475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07F210A1-6017-4A97-BD0B-511C375F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E5ED0BEC-8FD4-48B2-8349-2C4B6D1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C8F90B6-4BEE-4C95-895D-6A5B05F3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A4B7C465-F3B9-452B-AFCD-E533D30D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E84C78F9-FDC7-40F7-8EA9-C8CB8818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E5D1103C-D3D2-49D1-B1F9-C83140E4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9E29B48D-34DA-45DE-8CCB-E7095E10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09B91278-C3B8-4BA3-8F0D-F86B6801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EAF922E9-FF55-4885-8035-D3535DF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0267D8C7-4CA4-4F0C-BBDF-F913BE2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373E3-1F48-4A0A-B404-AE3D3F62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A35E08B6-B34F-40CC-A2E3-CC467B0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C9DC7644-742D-4EC1-855D-4B992148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81F62887-B026-4C47-A80B-30C41822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F84A7D64-B09D-4634-BF56-9000F486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93D2FFE0-B417-4B42-9F1D-97C15A83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ECC2E339-7B2B-4BC9-92B9-773D1FEA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A32375A-59B9-4EC5-82A6-8A3E6A3A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2C12EE3-E375-44DD-91C7-0A3F3F6C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491452B5-6429-4DCA-B0B4-CE521E5F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0F5E7975-6719-4197-8CA7-27B384D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8354E087-511D-41FE-9DC9-EF893926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AA7AB598-79CE-4FA1-BD48-FC1D1FAC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2FBA61F-09F5-479B-925E-352534B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EEB5A2AC-8154-4BF6-8ACF-9001CAF2E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B75F5697-4C6A-4635-8136-188C817D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49480A56-8825-45BE-AF46-DA56586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D81CCDC6-62A5-4305-B6B0-98D4068C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698DA15D-EBA3-4A9F-BCC6-887B165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005C"/>
            </a:gs>
            <a:gs pos="58000">
              <a:srgbClr val="1C0099"/>
            </a:gs>
            <a:gs pos="47000">
              <a:srgbClr val="210084"/>
            </a:gs>
            <a:gs pos="85000">
              <a:srgbClr val="1500B6"/>
            </a:gs>
            <a:gs pos="100000">
              <a:srgbClr val="5447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B6557085-C25B-4B6A-8726-FE51401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AFB17BE2-7CEB-4ADE-B875-B7436412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E25025CE-F04F-4E29-A1B2-DCB43E71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D44-C9BE-458F-A4F4-8362FA2F0B5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728C9615-DDCC-4F40-934F-34401C54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241AF081-88A3-4BB0-8F5E-7436AF6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927DDB6-D16B-4FC6-B8E3-70FDF4EC8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110583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C51E75D-F8CF-4C39-BF89-45E790B7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1" y="317829"/>
            <a:ext cx="10515600" cy="1325563"/>
          </a:xfrm>
        </p:spPr>
        <p:txBody>
          <a:bodyPr/>
          <a:lstStyle/>
          <a:p>
            <a:pPr algn="l" rtl="0"/>
            <a:r>
              <a:rPr lang="en-US" dirty="0" smtClean="0"/>
              <a:t>React-Redux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5" t="40828" r="33990" b="45300"/>
          <a:stretch/>
        </p:blipFill>
        <p:spPr bwMode="auto">
          <a:xfrm>
            <a:off x="3862552" y="583324"/>
            <a:ext cx="5927835" cy="138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 t="64108" r="31642" b="19182"/>
          <a:stretch/>
        </p:blipFill>
        <p:spPr bwMode="auto">
          <a:xfrm>
            <a:off x="204951" y="2846639"/>
            <a:ext cx="5155326" cy="136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t="39675" r="23169" b="36207"/>
          <a:stretch/>
        </p:blipFill>
        <p:spPr bwMode="auto">
          <a:xfrm>
            <a:off x="6274676" y="2731329"/>
            <a:ext cx="5123793" cy="15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1283" y="5289331"/>
            <a:ext cx="4233041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806262" y="1954924"/>
            <a:ext cx="1828800" cy="867104"/>
          </a:xfrm>
          <a:custGeom>
            <a:avLst/>
            <a:gdLst>
              <a:gd name="connsiteX0" fmla="*/ 1828800 w 1828800"/>
              <a:gd name="connsiteY0" fmla="*/ 0 h 867104"/>
              <a:gd name="connsiteX1" fmla="*/ 599090 w 1828800"/>
              <a:gd name="connsiteY1" fmla="*/ 268014 h 867104"/>
              <a:gd name="connsiteX2" fmla="*/ 0 w 1828800"/>
              <a:gd name="connsiteY2" fmla="*/ 867104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867104">
                <a:moveTo>
                  <a:pt x="1828800" y="0"/>
                </a:moveTo>
                <a:cubicBezTo>
                  <a:pt x="1366345" y="61748"/>
                  <a:pt x="903890" y="123497"/>
                  <a:pt x="599090" y="268014"/>
                </a:cubicBezTo>
                <a:cubicBezTo>
                  <a:pt x="294290" y="412531"/>
                  <a:pt x="147145" y="639817"/>
                  <a:pt x="0" y="867104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85090" y="4193628"/>
            <a:ext cx="3464956" cy="1087820"/>
          </a:xfrm>
          <a:custGeom>
            <a:avLst/>
            <a:gdLst>
              <a:gd name="connsiteX0" fmla="*/ 0 w 3464956"/>
              <a:gd name="connsiteY0" fmla="*/ 0 h 1087820"/>
              <a:gd name="connsiteX1" fmla="*/ 1418896 w 3464956"/>
              <a:gd name="connsiteY1" fmla="*/ 441434 h 1087820"/>
              <a:gd name="connsiteX2" fmla="*/ 3216165 w 3464956"/>
              <a:gd name="connsiteY2" fmla="*/ 740979 h 1087820"/>
              <a:gd name="connsiteX3" fmla="*/ 3405351 w 3464956"/>
              <a:gd name="connsiteY3" fmla="*/ 1087820 h 108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956" h="1087820">
                <a:moveTo>
                  <a:pt x="0" y="0"/>
                </a:moveTo>
                <a:cubicBezTo>
                  <a:pt x="441434" y="158969"/>
                  <a:pt x="882869" y="317938"/>
                  <a:pt x="1418896" y="441434"/>
                </a:cubicBezTo>
                <a:cubicBezTo>
                  <a:pt x="1954924" y="564931"/>
                  <a:pt x="2885089" y="633248"/>
                  <a:pt x="3216165" y="740979"/>
                </a:cubicBezTo>
                <a:cubicBezTo>
                  <a:pt x="3547241" y="848710"/>
                  <a:pt x="3476296" y="968265"/>
                  <a:pt x="3405351" y="1087820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479628" y="4303986"/>
            <a:ext cx="1891862" cy="930166"/>
          </a:xfrm>
          <a:custGeom>
            <a:avLst/>
            <a:gdLst>
              <a:gd name="connsiteX0" fmla="*/ 0 w 1891862"/>
              <a:gd name="connsiteY0" fmla="*/ 930166 h 930166"/>
              <a:gd name="connsiteX1" fmla="*/ 599089 w 1891862"/>
              <a:gd name="connsiteY1" fmla="*/ 472966 h 930166"/>
              <a:gd name="connsiteX2" fmla="*/ 1418896 w 1891862"/>
              <a:gd name="connsiteY2" fmla="*/ 378373 h 930166"/>
              <a:gd name="connsiteX3" fmla="*/ 1891862 w 1891862"/>
              <a:gd name="connsiteY3" fmla="*/ 0 h 9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2" h="930166">
                <a:moveTo>
                  <a:pt x="0" y="930166"/>
                </a:moveTo>
                <a:cubicBezTo>
                  <a:pt x="181303" y="747548"/>
                  <a:pt x="362606" y="564931"/>
                  <a:pt x="599089" y="472966"/>
                </a:cubicBezTo>
                <a:cubicBezTo>
                  <a:pt x="835572" y="381001"/>
                  <a:pt x="1203434" y="457201"/>
                  <a:pt x="1418896" y="378373"/>
                </a:cubicBezTo>
                <a:cubicBezTo>
                  <a:pt x="1634358" y="299545"/>
                  <a:pt x="1763110" y="149772"/>
                  <a:pt x="1891862" y="0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984124" y="1954924"/>
            <a:ext cx="1450428" cy="804042"/>
          </a:xfrm>
          <a:custGeom>
            <a:avLst/>
            <a:gdLst>
              <a:gd name="connsiteX0" fmla="*/ 1450428 w 1450428"/>
              <a:gd name="connsiteY0" fmla="*/ 804042 h 804042"/>
              <a:gd name="connsiteX1" fmla="*/ 1166648 w 1450428"/>
              <a:gd name="connsiteY1" fmla="*/ 299545 h 804042"/>
              <a:gd name="connsiteX2" fmla="*/ 346842 w 1450428"/>
              <a:gd name="connsiteY2" fmla="*/ 78828 h 804042"/>
              <a:gd name="connsiteX3" fmla="*/ 0 w 1450428"/>
              <a:gd name="connsiteY3" fmla="*/ 0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804042">
                <a:moveTo>
                  <a:pt x="1450428" y="804042"/>
                </a:moveTo>
                <a:cubicBezTo>
                  <a:pt x="1400503" y="612228"/>
                  <a:pt x="1350579" y="420414"/>
                  <a:pt x="1166648" y="299545"/>
                </a:cubicBezTo>
                <a:cubicBezTo>
                  <a:pt x="982717" y="178676"/>
                  <a:pt x="541283" y="128752"/>
                  <a:pt x="346842" y="78828"/>
                </a:cubicBezTo>
                <a:cubicBezTo>
                  <a:pt x="152401" y="28904"/>
                  <a:pt x="76200" y="14452"/>
                  <a:pt x="0" y="0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2C79A33-A96F-4DAF-A651-D14AC4C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Redux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C34AEE-CE68-4FB1-8A57-D39428B7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Management of a single model/data/state for an app in a testable environment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צורה חופשית: צורה 26">
            <a:extLst>
              <a:ext uri="{FF2B5EF4-FFF2-40B4-BE49-F238E27FC236}">
                <a16:creationId xmlns:a16="http://schemas.microsoft.com/office/drawing/2014/main" xmlns="" id="{F8DFCDFF-F9D9-43A8-BC85-CB78E64D0F55}"/>
              </a:ext>
            </a:extLst>
          </p:cNvPr>
          <p:cNvSpPr/>
          <p:nvPr/>
        </p:nvSpPr>
        <p:spPr>
          <a:xfrm>
            <a:off x="2757714" y="3585029"/>
            <a:ext cx="624115" cy="1059542"/>
          </a:xfrm>
          <a:custGeom>
            <a:avLst/>
            <a:gdLst>
              <a:gd name="connsiteX0" fmla="*/ 0 w 624115"/>
              <a:gd name="connsiteY0" fmla="*/ 1059542 h 1059542"/>
              <a:gd name="connsiteX1" fmla="*/ 145143 w 624115"/>
              <a:gd name="connsiteY1" fmla="*/ 203200 h 1059542"/>
              <a:gd name="connsiteX2" fmla="*/ 624115 w 624115"/>
              <a:gd name="connsiteY2" fmla="*/ 0 h 10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115" h="1059542">
                <a:moveTo>
                  <a:pt x="0" y="1059542"/>
                </a:moveTo>
                <a:cubicBezTo>
                  <a:pt x="20562" y="719666"/>
                  <a:pt x="41124" y="379790"/>
                  <a:pt x="145143" y="203200"/>
                </a:cubicBezTo>
                <a:cubicBezTo>
                  <a:pt x="249162" y="26610"/>
                  <a:pt x="436638" y="13305"/>
                  <a:pt x="624115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xmlns="" id="{8778E359-5A01-4F12-9320-F366B43083A6}"/>
              </a:ext>
            </a:extLst>
          </p:cNvPr>
          <p:cNvSpPr/>
          <p:nvPr/>
        </p:nvSpPr>
        <p:spPr>
          <a:xfrm>
            <a:off x="3860800" y="2525486"/>
            <a:ext cx="1567543" cy="754743"/>
          </a:xfrm>
          <a:custGeom>
            <a:avLst/>
            <a:gdLst>
              <a:gd name="connsiteX0" fmla="*/ 0 w 1567543"/>
              <a:gd name="connsiteY0" fmla="*/ 754743 h 754743"/>
              <a:gd name="connsiteX1" fmla="*/ 304800 w 1567543"/>
              <a:gd name="connsiteY1" fmla="*/ 159657 h 754743"/>
              <a:gd name="connsiteX2" fmla="*/ 1567543 w 1567543"/>
              <a:gd name="connsiteY2" fmla="*/ 0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754743">
                <a:moveTo>
                  <a:pt x="0" y="754743"/>
                </a:moveTo>
                <a:cubicBezTo>
                  <a:pt x="21771" y="520095"/>
                  <a:pt x="43543" y="285447"/>
                  <a:pt x="304800" y="159657"/>
                </a:cubicBezTo>
                <a:cubicBezTo>
                  <a:pt x="566057" y="33867"/>
                  <a:pt x="1066800" y="16933"/>
                  <a:pt x="1567543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xmlns="" id="{5EAE4BFC-1516-4A4A-844B-4DBDEB814D9D}"/>
              </a:ext>
            </a:extLst>
          </p:cNvPr>
          <p:cNvSpPr/>
          <p:nvPr/>
        </p:nvSpPr>
        <p:spPr>
          <a:xfrm>
            <a:off x="6821714" y="2467429"/>
            <a:ext cx="1349829" cy="827314"/>
          </a:xfrm>
          <a:custGeom>
            <a:avLst/>
            <a:gdLst>
              <a:gd name="connsiteX0" fmla="*/ 0 w 1349829"/>
              <a:gd name="connsiteY0" fmla="*/ 0 h 827314"/>
              <a:gd name="connsiteX1" fmla="*/ 1103086 w 1349829"/>
              <a:gd name="connsiteY1" fmla="*/ 406400 h 827314"/>
              <a:gd name="connsiteX2" fmla="*/ 1349829 w 1349829"/>
              <a:gd name="connsiteY2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9829" h="827314">
                <a:moveTo>
                  <a:pt x="0" y="0"/>
                </a:moveTo>
                <a:cubicBezTo>
                  <a:pt x="439057" y="134257"/>
                  <a:pt x="878115" y="268514"/>
                  <a:pt x="1103086" y="406400"/>
                </a:cubicBezTo>
                <a:cubicBezTo>
                  <a:pt x="1328058" y="544286"/>
                  <a:pt x="1338943" y="685800"/>
                  <a:pt x="1349829" y="82731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צורה חופשית: צורה 30">
            <a:extLst>
              <a:ext uri="{FF2B5EF4-FFF2-40B4-BE49-F238E27FC236}">
                <a16:creationId xmlns:a16="http://schemas.microsoft.com/office/drawing/2014/main" xmlns="" id="{E0AE816A-8731-4F92-8EEB-8C6889B79E3C}"/>
              </a:ext>
            </a:extLst>
          </p:cNvPr>
          <p:cNvSpPr/>
          <p:nvPr/>
        </p:nvSpPr>
        <p:spPr>
          <a:xfrm>
            <a:off x="8723086" y="3556000"/>
            <a:ext cx="684888" cy="1074057"/>
          </a:xfrm>
          <a:custGeom>
            <a:avLst/>
            <a:gdLst>
              <a:gd name="connsiteX0" fmla="*/ 0 w 684888"/>
              <a:gd name="connsiteY0" fmla="*/ 0 h 1074057"/>
              <a:gd name="connsiteX1" fmla="*/ 580571 w 684888"/>
              <a:gd name="connsiteY1" fmla="*/ 493486 h 1074057"/>
              <a:gd name="connsiteX2" fmla="*/ 682171 w 684888"/>
              <a:gd name="connsiteY2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888" h="1074057">
                <a:moveTo>
                  <a:pt x="0" y="0"/>
                </a:moveTo>
                <a:cubicBezTo>
                  <a:pt x="233438" y="157238"/>
                  <a:pt x="466876" y="314477"/>
                  <a:pt x="580571" y="493486"/>
                </a:cubicBezTo>
                <a:cubicBezTo>
                  <a:pt x="694266" y="672495"/>
                  <a:pt x="688218" y="873276"/>
                  <a:pt x="682171" y="107405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state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xmlns="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xmlns="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state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xmlns="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xmlns="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xmlns="" id="{897AABF6-12D5-40E2-8CCB-2A9A28196AFF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3A4F611-9860-43DC-AC9B-E54036E448FB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8616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xmlns="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xmlns="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E94997-DD47-42F3-82DA-B5320E96A6AD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435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xmlns="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xmlns="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צורה חופשית: צורה 24">
            <a:extLst>
              <a:ext uri="{FF2B5EF4-FFF2-40B4-BE49-F238E27FC236}">
                <a16:creationId xmlns:a16="http://schemas.microsoft.com/office/drawing/2014/main" xmlns="" id="{26EA0061-E2E2-419B-AE4C-7AE86CBFB6B7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08248D-7001-4217-BB35-9B20861CEA36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0DC9028-5804-407A-8BE7-79506FBF96EE}"/>
              </a:ext>
            </a:extLst>
          </p:cNvPr>
          <p:cNvSpPr txBox="1"/>
          <p:nvPr/>
        </p:nvSpPr>
        <p:spPr>
          <a:xfrm>
            <a:off x="6083164" y="419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81E92AA-98F0-4AF4-A8D5-B86F989DA717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69EE098-3C2B-458C-B289-ADCF09AA5802}"/>
              </a:ext>
            </a:extLst>
          </p:cNvPr>
          <p:cNvSpPr txBox="1"/>
          <p:nvPr/>
        </p:nvSpPr>
        <p:spPr>
          <a:xfrm rot="14735697">
            <a:off x="5872004" y="346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4356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xmlns="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xmlns="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xmlns="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xmlns="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xmlns="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xmlns="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xmlns="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xmlns="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צורה חופשית: צורה 24">
            <a:extLst>
              <a:ext uri="{FF2B5EF4-FFF2-40B4-BE49-F238E27FC236}">
                <a16:creationId xmlns:a16="http://schemas.microsoft.com/office/drawing/2014/main" xmlns="" id="{26EA0061-E2E2-419B-AE4C-7AE86CBFB6B7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08248D-7001-4217-BB35-9B20861CEA36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  <p:pic>
        <p:nvPicPr>
          <p:cNvPr id="28" name="תמונה 2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xmlns="" id="{C28B77BE-4C4E-4EA9-9C4B-3B90DD40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9434">
            <a:off x="5771462" y="567129"/>
            <a:ext cx="2218045" cy="3054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9F20D43-6FB1-4D6F-935A-85C42C417B42}"/>
              </a:ext>
            </a:extLst>
          </p:cNvPr>
          <p:cNvSpPr txBox="1"/>
          <p:nvPr/>
        </p:nvSpPr>
        <p:spPr>
          <a:xfrm>
            <a:off x="6083164" y="419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AF737D-7E1F-4752-9156-C19114B952D2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B5D0A86-CF76-461A-9276-D9FB47D05B77}"/>
              </a:ext>
            </a:extLst>
          </p:cNvPr>
          <p:cNvSpPr txBox="1"/>
          <p:nvPr/>
        </p:nvSpPr>
        <p:spPr>
          <a:xfrm rot="14735697">
            <a:off x="5872004" y="346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4625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C51E75D-F8CF-4C39-BF89-45E790B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redux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2AA2E57C-4684-4EDB-945A-BA381326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9" y="1434904"/>
            <a:ext cx="6878021" cy="78779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30205034-AB10-4DC3-9478-0F2B13F1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16" y="632411"/>
            <a:ext cx="4884584" cy="597940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374F98D3-0912-41AF-BDCE-759A5C39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9" y="2486025"/>
            <a:ext cx="6947349" cy="11293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39903A0B-48FD-43EF-B36E-D5E7335B9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49" y="5052792"/>
            <a:ext cx="6039685" cy="112937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8BBB1053-8B1D-4C3E-841D-9D8A78960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48" y="4224557"/>
            <a:ext cx="3792761" cy="431849"/>
          </a:xfrm>
          <a:prstGeom prst="rect">
            <a:avLst/>
          </a:prstGeom>
        </p:spPr>
      </p:pic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xmlns="" id="{73AEB7F9-AEAD-4A45-B643-A33F0B554EE2}"/>
              </a:ext>
            </a:extLst>
          </p:cNvPr>
          <p:cNvSpPr/>
          <p:nvPr/>
        </p:nvSpPr>
        <p:spPr>
          <a:xfrm>
            <a:off x="53277" y="1925608"/>
            <a:ext cx="3014541" cy="2030986"/>
          </a:xfrm>
          <a:custGeom>
            <a:avLst/>
            <a:gdLst>
              <a:gd name="connsiteX0" fmla="*/ 2549246 w 3014541"/>
              <a:gd name="connsiteY0" fmla="*/ 1380300 h 2030986"/>
              <a:gd name="connsiteX1" fmla="*/ 2971277 w 3014541"/>
              <a:gd name="connsiteY1" fmla="*/ 1661654 h 2030986"/>
              <a:gd name="connsiteX2" fmla="*/ 1620778 w 3014541"/>
              <a:gd name="connsiteY2" fmla="*/ 1971143 h 2030986"/>
              <a:gd name="connsiteX3" fmla="*/ 87400 w 3014541"/>
              <a:gd name="connsiteY3" fmla="*/ 1844534 h 2030986"/>
              <a:gd name="connsiteX4" fmla="*/ 256212 w 3014541"/>
              <a:gd name="connsiteY4" fmla="*/ 184546 h 2030986"/>
              <a:gd name="connsiteX5" fmla="*/ 818920 w 3014541"/>
              <a:gd name="connsiteY5" fmla="*/ 114207 h 203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541" h="2030986">
                <a:moveTo>
                  <a:pt x="2549246" y="1380300"/>
                </a:moveTo>
                <a:cubicBezTo>
                  <a:pt x="2837634" y="1471740"/>
                  <a:pt x="3126022" y="1563180"/>
                  <a:pt x="2971277" y="1661654"/>
                </a:cubicBezTo>
                <a:cubicBezTo>
                  <a:pt x="2816532" y="1760128"/>
                  <a:pt x="2101424" y="1940663"/>
                  <a:pt x="1620778" y="1971143"/>
                </a:cubicBezTo>
                <a:cubicBezTo>
                  <a:pt x="1140132" y="2001623"/>
                  <a:pt x="314828" y="2142300"/>
                  <a:pt x="87400" y="1844534"/>
                </a:cubicBezTo>
                <a:cubicBezTo>
                  <a:pt x="-140028" y="1546768"/>
                  <a:pt x="134292" y="472934"/>
                  <a:pt x="256212" y="184546"/>
                </a:cubicBezTo>
                <a:cubicBezTo>
                  <a:pt x="378132" y="-103842"/>
                  <a:pt x="598526" y="5182"/>
                  <a:pt x="818920" y="11420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xmlns="" id="{36BAF963-F161-4B01-87BC-E6FA9C95F372}"/>
              </a:ext>
            </a:extLst>
          </p:cNvPr>
          <p:cNvSpPr/>
          <p:nvPr/>
        </p:nvSpPr>
        <p:spPr>
          <a:xfrm>
            <a:off x="4614203" y="256107"/>
            <a:ext cx="4276579" cy="2037426"/>
          </a:xfrm>
          <a:custGeom>
            <a:avLst/>
            <a:gdLst>
              <a:gd name="connsiteX0" fmla="*/ 0 w 4276579"/>
              <a:gd name="connsiteY0" fmla="*/ 1797776 h 2037426"/>
              <a:gd name="connsiteX1" fmla="*/ 872197 w 4276579"/>
              <a:gd name="connsiteY1" fmla="*/ 2036927 h 2037426"/>
              <a:gd name="connsiteX2" fmla="*/ 1969477 w 4276579"/>
              <a:gd name="connsiteY2" fmla="*/ 1741505 h 2037426"/>
              <a:gd name="connsiteX3" fmla="*/ 2236763 w 4276579"/>
              <a:gd name="connsiteY3" fmla="*/ 967782 h 2037426"/>
              <a:gd name="connsiteX4" fmla="*/ 3010486 w 4276579"/>
              <a:gd name="connsiteY4" fmla="*/ 25247 h 2037426"/>
              <a:gd name="connsiteX5" fmla="*/ 4276579 w 4276579"/>
              <a:gd name="connsiteY5" fmla="*/ 362871 h 20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6579" h="2037426">
                <a:moveTo>
                  <a:pt x="0" y="1797776"/>
                </a:moveTo>
                <a:cubicBezTo>
                  <a:pt x="271975" y="1922040"/>
                  <a:pt x="543951" y="2046305"/>
                  <a:pt x="872197" y="2036927"/>
                </a:cubicBezTo>
                <a:cubicBezTo>
                  <a:pt x="1200443" y="2027549"/>
                  <a:pt x="1742049" y="1919696"/>
                  <a:pt x="1969477" y="1741505"/>
                </a:cubicBezTo>
                <a:cubicBezTo>
                  <a:pt x="2196905" y="1563314"/>
                  <a:pt x="2063261" y="1253825"/>
                  <a:pt x="2236763" y="967782"/>
                </a:cubicBezTo>
                <a:cubicBezTo>
                  <a:pt x="2410265" y="681739"/>
                  <a:pt x="2670517" y="126065"/>
                  <a:pt x="3010486" y="25247"/>
                </a:cubicBezTo>
                <a:cubicBezTo>
                  <a:pt x="3350455" y="-75572"/>
                  <a:pt x="3813517" y="143649"/>
                  <a:pt x="4276579" y="362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xmlns="" id="{C2660775-595C-4787-8E98-34B2F61C3D4E}"/>
              </a:ext>
            </a:extLst>
          </p:cNvPr>
          <p:cNvSpPr/>
          <p:nvPr/>
        </p:nvSpPr>
        <p:spPr>
          <a:xfrm>
            <a:off x="3348111" y="4186257"/>
            <a:ext cx="4515729" cy="343991"/>
          </a:xfrm>
          <a:custGeom>
            <a:avLst/>
            <a:gdLst>
              <a:gd name="connsiteX0" fmla="*/ 4515729 w 4515729"/>
              <a:gd name="connsiteY0" fmla="*/ 76254 h 343991"/>
              <a:gd name="connsiteX1" fmla="*/ 3038621 w 4515729"/>
              <a:gd name="connsiteY1" fmla="*/ 343540 h 343991"/>
              <a:gd name="connsiteX2" fmla="*/ 998806 w 4515729"/>
              <a:gd name="connsiteY2" fmla="*/ 19983 h 343991"/>
              <a:gd name="connsiteX3" fmla="*/ 0 w 4515729"/>
              <a:gd name="connsiteY3" fmla="*/ 62186 h 34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729" h="343991">
                <a:moveTo>
                  <a:pt x="4515729" y="76254"/>
                </a:moveTo>
                <a:cubicBezTo>
                  <a:pt x="4070252" y="214586"/>
                  <a:pt x="3624775" y="352918"/>
                  <a:pt x="3038621" y="343540"/>
                </a:cubicBezTo>
                <a:cubicBezTo>
                  <a:pt x="2452467" y="334162"/>
                  <a:pt x="1505243" y="66875"/>
                  <a:pt x="998806" y="19983"/>
                </a:cubicBezTo>
                <a:cubicBezTo>
                  <a:pt x="492369" y="-26909"/>
                  <a:pt x="246184" y="17638"/>
                  <a:pt x="0" y="6218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xmlns="" id="{833ABD4E-4516-4E78-BC5A-10C8B75E792D}"/>
              </a:ext>
            </a:extLst>
          </p:cNvPr>
          <p:cNvSpPr/>
          <p:nvPr/>
        </p:nvSpPr>
        <p:spPr>
          <a:xfrm>
            <a:off x="2025748" y="4529797"/>
            <a:ext cx="829994" cy="703385"/>
          </a:xfrm>
          <a:custGeom>
            <a:avLst/>
            <a:gdLst>
              <a:gd name="connsiteX0" fmla="*/ 829994 w 829994"/>
              <a:gd name="connsiteY0" fmla="*/ 0 h 703385"/>
              <a:gd name="connsiteX1" fmla="*/ 168812 w 829994"/>
              <a:gd name="connsiteY1" fmla="*/ 239151 h 703385"/>
              <a:gd name="connsiteX2" fmla="*/ 0 w 829994"/>
              <a:gd name="connsiteY2" fmla="*/ 703385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703385">
                <a:moveTo>
                  <a:pt x="829994" y="0"/>
                </a:moveTo>
                <a:cubicBezTo>
                  <a:pt x="568569" y="60960"/>
                  <a:pt x="307144" y="121920"/>
                  <a:pt x="168812" y="239151"/>
                </a:cubicBezTo>
                <a:cubicBezTo>
                  <a:pt x="30480" y="356382"/>
                  <a:pt x="15240" y="529883"/>
                  <a:pt x="0" y="7033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penideal1">
  <a:themeElements>
    <a:clrScheme name="התאמה אישית 1">
      <a:dk1>
        <a:srgbClr val="FFF2C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התאמה אישית 2">
      <a:majorFont>
        <a:latin typeface="Cooper Black"/>
        <a:ea typeface=""/>
        <a:cs typeface="Times New Roman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penideal1" id="{DEF70830-3ADA-4574-8083-905AE6ADB25F}" vid="{706CF4EB-5309-4C74-A64E-CC3F7860F8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openideal1</Template>
  <TotalTime>88</TotalTime>
  <Words>137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openideal1</vt:lpstr>
      <vt:lpstr>Redux</vt:lpstr>
      <vt:lpstr>Redux</vt:lpstr>
      <vt:lpstr>Simple react app</vt:lpstr>
      <vt:lpstr>Simple react app with state</vt:lpstr>
      <vt:lpstr>Simple react app with state</vt:lpstr>
      <vt:lpstr>Simple react app with redux</vt:lpstr>
      <vt:lpstr>Simple react app with redux</vt:lpstr>
      <vt:lpstr>Simple react app with redux</vt:lpstr>
      <vt:lpstr>redux</vt:lpstr>
      <vt:lpstr>React-Redux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Lenovo</dc:creator>
  <cp:lastModifiedBy>mht-stud0</cp:lastModifiedBy>
  <cp:revision>8</cp:revision>
  <dcterms:created xsi:type="dcterms:W3CDTF">2018-03-04T07:27:14Z</dcterms:created>
  <dcterms:modified xsi:type="dcterms:W3CDTF">2018-03-12T05:51:35Z</dcterms:modified>
</cp:coreProperties>
</file>