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C5011A-59DA-4211-9F62-44676A167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D2BD64B-6EEA-4A4C-955C-DF5AD889E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066ABD4-DCB6-4B29-9AD8-AA4A7A33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20F1-F0D4-4C97-8679-45D3375C7567}" type="datetimeFigureOut">
              <a:rPr lang="he-IL" smtClean="0"/>
              <a:t>כ"ג/טבת/תשע"ט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8019EB-AEA1-4D03-964D-7781F32F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E241FD5-CE6E-48BE-83B8-E8941AEF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B536-C138-4F1D-A3D8-04D011D6BD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529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8D3483-0EC3-4D65-8B0B-EA6B4AF2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3999E18-0C3C-4918-A1BE-7DF096F9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978B24-74AE-4AAA-AA1F-4D55FC18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20F1-F0D4-4C97-8679-45D3375C7567}" type="datetimeFigureOut">
              <a:rPr lang="he-IL" smtClean="0"/>
              <a:t>כ"ג/טבת/תשע"ט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8CA02C1-B42F-417E-988F-FBA11926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24C36B1-B7F4-4B72-8E96-23215069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B536-C138-4F1D-A3D8-04D011D6BD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564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068EFAD-6F4D-41F9-B762-C545953C5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886979C-A2C0-4AF5-A94D-17EF635A5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188862E-F5EB-46C8-8A5A-88EE0265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20F1-F0D4-4C97-8679-45D3375C7567}" type="datetimeFigureOut">
              <a:rPr lang="he-IL" smtClean="0"/>
              <a:t>כ"ג/טבת/תשע"ט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F91E4DD-A447-43CD-B8F7-6F101AEC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63779FA-6C9F-400F-A0B8-68B9B6D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B536-C138-4F1D-A3D8-04D011D6BD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48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1851B1-35F6-49E7-A107-11A9545F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A92EE92-660A-4A8F-9296-3737E25A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403446D-449D-41C6-B7BD-541BA3D6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20F1-F0D4-4C97-8679-45D3375C7567}" type="datetimeFigureOut">
              <a:rPr lang="he-IL" smtClean="0"/>
              <a:t>כ"ג/טבת/תשע"ט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E6ED40-2F34-4E76-AD08-503EE69B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7BD6280-0DF7-4406-8A15-428CDDCC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B536-C138-4F1D-A3D8-04D011D6BD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505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B08BED-32BF-4903-8B7D-981ABB0A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CBE7211-E364-4E75-858E-7AD2D30E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CE782A6-C960-462A-A549-FD01F3C6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20F1-F0D4-4C97-8679-45D3375C7567}" type="datetimeFigureOut">
              <a:rPr lang="he-IL" smtClean="0"/>
              <a:t>כ"ג/טבת/תשע"ט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6810E67-E126-4E04-BD01-B0D9DF18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782D68C-2E7E-4613-B00F-66A5E5B0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B536-C138-4F1D-A3D8-04D011D6BD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395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F9CCE3-9570-42BB-9F9E-A1A8B980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211413-3610-4D25-A0DB-0FE76B46D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29D6EA5-32DF-4214-9CA6-37BB27819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C0AFA41-DCFC-43B0-9310-4E5226BB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20F1-F0D4-4C97-8679-45D3375C7567}" type="datetimeFigureOut">
              <a:rPr lang="he-IL" smtClean="0"/>
              <a:t>כ"ג/טבת/תשע"ט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BFCDB6D-B3E1-4200-9FA1-5D2B54F1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79C6CD7-12F5-4103-9D18-B19B738FA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B536-C138-4F1D-A3D8-04D011D6BD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169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4FF613-9D16-406E-8E60-529DF12E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E79FC8C-D0BE-48BB-9D8D-85C4CB8C0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6E7F9E9-731A-491C-B52F-9F4EF70D3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02FBCC2-7757-4630-BFE2-DE03B0F9A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13A0745-086E-4C5C-BDC0-EE8B2ABCA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95DEAE2-7020-4F9E-A4FC-48945E7C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20F1-F0D4-4C97-8679-45D3375C7567}" type="datetimeFigureOut">
              <a:rPr lang="he-IL" smtClean="0"/>
              <a:t>כ"ג/טבת/תשע"ט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92AA05C-C545-49EC-9EAC-55E13005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CDE7F29-76B9-4F82-9D9C-3A533420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B536-C138-4F1D-A3D8-04D011D6BD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764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59AEFF-52C9-49C5-BFF8-304FCDE2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5D6D3FA-1D9F-4D5F-A96D-1AEF80D9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20F1-F0D4-4C97-8679-45D3375C7567}" type="datetimeFigureOut">
              <a:rPr lang="he-IL" smtClean="0"/>
              <a:t>כ"ג/טבת/תשע"ט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CF91D96-E672-4345-8761-CC753A70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8693C3B-6916-4C15-874C-3851B1C5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B536-C138-4F1D-A3D8-04D011D6BD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587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89FC9D8-BB31-4328-9156-CDDAB02F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20F1-F0D4-4C97-8679-45D3375C7567}" type="datetimeFigureOut">
              <a:rPr lang="he-IL" smtClean="0"/>
              <a:t>כ"ג/טבת/תשע"ט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DF91539-5700-4A8C-BE96-A9A3EA48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B07D2EB-34BD-4AF8-9DBE-0D7EB61E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B536-C138-4F1D-A3D8-04D011D6BD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671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F52FF0-1615-47F6-8CAF-5BC96B58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E5B033-5202-4565-B2CC-99AAC7098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1F7DF99-385C-4992-AC70-11F265148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C6866F7-77AB-4C04-B053-3E30A52C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20F1-F0D4-4C97-8679-45D3375C7567}" type="datetimeFigureOut">
              <a:rPr lang="he-IL" smtClean="0"/>
              <a:t>כ"ג/טבת/תשע"ט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50B7FE3-CDC9-4E54-B91C-03ED28DC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AD06699-7C46-4186-B91A-7049B4A1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B536-C138-4F1D-A3D8-04D011D6BD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282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9C3296-288A-4280-82B0-BC75B661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5ACEAB7-A0D3-4BAB-9A2A-5C93B9597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3607606-E954-4E96-B610-508DEE0B0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BF5A4A3-259E-4BB1-93F7-F17479BA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20F1-F0D4-4C97-8679-45D3375C7567}" type="datetimeFigureOut">
              <a:rPr lang="he-IL" smtClean="0"/>
              <a:t>כ"ג/טבת/תשע"ט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953A892-9E41-41E8-8F7B-74505D0B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A7C540B-FA78-4255-A2FE-2D1F1075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B536-C138-4F1D-A3D8-04D011D6BD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416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6DC872B-45AF-4236-8A74-0C531E20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5BE349C-3758-479C-A96D-26E30C9C7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B4FC8B5-B3FC-464B-90C5-110CA6B03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620F1-F0D4-4C97-8679-45D3375C7567}" type="datetimeFigureOut">
              <a:rPr lang="he-IL" smtClean="0"/>
              <a:t>כ"ג/טבת/תשע"ט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A801366-DC97-4533-8E94-70DB793CC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415365E-CC5D-41DD-B49F-A602F46EB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9B536-C138-4F1D-A3D8-04D011D6BD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425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תרשים זרימה: דיסק מגנטי 17">
            <a:extLst>
              <a:ext uri="{FF2B5EF4-FFF2-40B4-BE49-F238E27FC236}">
                <a16:creationId xmlns:a16="http://schemas.microsoft.com/office/drawing/2014/main" id="{FB070326-FA70-43D8-845C-49E69C00A29C}"/>
              </a:ext>
            </a:extLst>
          </p:cNvPr>
          <p:cNvSpPr/>
          <p:nvPr/>
        </p:nvSpPr>
        <p:spPr>
          <a:xfrm>
            <a:off x="7765774" y="3429000"/>
            <a:ext cx="2213113" cy="310432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53CE855-F9BA-43A4-A1C1-1A15DEABFC95}"/>
              </a:ext>
            </a:extLst>
          </p:cNvPr>
          <p:cNvSpPr/>
          <p:nvPr/>
        </p:nvSpPr>
        <p:spPr>
          <a:xfrm>
            <a:off x="2120348" y="1616766"/>
            <a:ext cx="1749287" cy="95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Primitive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0305028-68B2-4A3E-85D6-6DA075605092}"/>
              </a:ext>
            </a:extLst>
          </p:cNvPr>
          <p:cNvSpPr/>
          <p:nvPr/>
        </p:nvSpPr>
        <p:spPr>
          <a:xfrm>
            <a:off x="2120348" y="2661958"/>
            <a:ext cx="1749287" cy="95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Primitive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AFD81-6EE5-4BCC-8B28-A7D205738441}"/>
              </a:ext>
            </a:extLst>
          </p:cNvPr>
          <p:cNvSpPr txBox="1"/>
          <p:nvPr/>
        </p:nvSpPr>
        <p:spPr>
          <a:xfrm>
            <a:off x="6096000" y="2292626"/>
            <a:ext cx="16697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value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E50F16A-1F63-4C24-B955-4A12B00EBB6A}"/>
              </a:ext>
            </a:extLst>
          </p:cNvPr>
          <p:cNvSpPr/>
          <p:nvPr/>
        </p:nvSpPr>
        <p:spPr>
          <a:xfrm>
            <a:off x="2120347" y="5435120"/>
            <a:ext cx="1749287" cy="95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Refernce</a:t>
            </a:r>
            <a:endParaRPr lang="en-US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464CA3CE-7D6D-4C35-B3EE-463325BA9D70}"/>
              </a:ext>
            </a:extLst>
          </p:cNvPr>
          <p:cNvSpPr/>
          <p:nvPr/>
        </p:nvSpPr>
        <p:spPr>
          <a:xfrm>
            <a:off x="2120347" y="4287078"/>
            <a:ext cx="1749287" cy="95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Refernce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89EEBF-8A29-4818-A00F-1904C77B1125}"/>
              </a:ext>
            </a:extLst>
          </p:cNvPr>
          <p:cNvSpPr txBox="1"/>
          <p:nvPr/>
        </p:nvSpPr>
        <p:spPr>
          <a:xfrm>
            <a:off x="7984434" y="3916881"/>
            <a:ext cx="166977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Location in memory</a:t>
            </a:r>
            <a:endParaRPr lang="he-IL" dirty="0"/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F7911294-1BEF-4596-9624-4837C73A74A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869635" y="2093844"/>
            <a:ext cx="2226365" cy="38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5F7610BA-6799-4651-B579-60440FD266CC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869635" y="2477292"/>
            <a:ext cx="2226365" cy="66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7A704D6E-623D-4CC9-83FA-6ED3CBA112D7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869634" y="4240047"/>
            <a:ext cx="4114800" cy="52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D398B6B0-B24E-4843-9789-D229A604FB10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3869634" y="4240047"/>
            <a:ext cx="4114800" cy="167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08506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8</Words>
  <Application>Microsoft Office PowerPoint</Application>
  <PresentationFormat>מסך רחב</PresentationFormat>
  <Paragraphs>6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Tal Yaron</dc:creator>
  <cp:lastModifiedBy>Tal Yaron</cp:lastModifiedBy>
  <cp:revision>2</cp:revision>
  <dcterms:created xsi:type="dcterms:W3CDTF">2018-12-31T07:42:49Z</dcterms:created>
  <dcterms:modified xsi:type="dcterms:W3CDTF">2019-01-01T08:11:18Z</dcterms:modified>
</cp:coreProperties>
</file>