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00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1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2D8B81-3A5F-4679-B723-EB9FB5E0153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07A9-E70D-44A4-836F-F2021E78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E7DA1-0209-4635-9395-8FBA85B9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Browser events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176DAB-6E7E-4F1E-976C-AD1F3563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4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27D3D-8B78-487A-B777-07BC656C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events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6865AA-D769-4012-AB89-E8264B92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00208" cy="4195481"/>
          </a:xfrm>
        </p:spPr>
        <p:txBody>
          <a:bodyPr/>
          <a:lstStyle/>
          <a:p>
            <a:r>
              <a:rPr lang="en-US" dirty="0"/>
              <a:t>Resource event</a:t>
            </a:r>
          </a:p>
          <a:p>
            <a:pPr lvl="1"/>
            <a:r>
              <a:rPr lang="en-US" dirty="0"/>
              <a:t>Load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Online</a:t>
            </a:r>
          </a:p>
          <a:p>
            <a:pPr lvl="1"/>
            <a:r>
              <a:rPr lang="en-US" dirty="0"/>
              <a:t>Offline</a:t>
            </a:r>
          </a:p>
          <a:p>
            <a:r>
              <a:rPr lang="en-US" dirty="0"/>
              <a:t>Mouse</a:t>
            </a:r>
          </a:p>
          <a:p>
            <a:pPr lvl="1"/>
            <a:r>
              <a:rPr lang="en-US" dirty="0"/>
              <a:t>Click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  <a:p>
            <a:r>
              <a:rPr lang="en-US" dirty="0"/>
              <a:t>Touch (in another lesson)</a:t>
            </a:r>
          </a:p>
          <a:p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9E434F5-29C7-40A7-A721-EC4A3D1E474A}"/>
              </a:ext>
            </a:extLst>
          </p:cNvPr>
          <p:cNvSpPr/>
          <p:nvPr/>
        </p:nvSpPr>
        <p:spPr>
          <a:xfrm>
            <a:off x="5008098" y="2191435"/>
            <a:ext cx="654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https://developer.mozilla.org/en-US/docs/Web/Events</a:t>
            </a:r>
          </a:p>
        </p:txBody>
      </p:sp>
    </p:spTree>
    <p:extLst>
      <p:ext uri="{BB962C8B-B14F-4D97-AF65-F5344CB8AC3E}">
        <p14:creationId xmlns:p14="http://schemas.microsoft.com/office/powerpoint/2010/main" val="103775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F7BC3-BFEB-434F-A7C1-C0C8D59D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8A3C3-CFEE-4ED8-B418-BE8AB264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96430" cy="4195481"/>
          </a:xfrm>
        </p:spPr>
        <p:txBody>
          <a:bodyPr>
            <a:normAutofit/>
          </a:bodyPr>
          <a:lstStyle/>
          <a:p>
            <a:r>
              <a:rPr lang="en-US" sz="1800" dirty="0"/>
              <a:t>HTML </a:t>
            </a:r>
            <a:r>
              <a:rPr lang="en-US" sz="1800" dirty="0" err="1"/>
              <a:t>Atribute</a:t>
            </a:r>
            <a:endParaRPr lang="en-US" sz="1800" dirty="0"/>
          </a:p>
          <a:p>
            <a:pPr lvl="1"/>
            <a:r>
              <a:rPr lang="en-US" sz="1600" dirty="0"/>
              <a:t>&lt;button onclick=“</a:t>
            </a:r>
            <a:r>
              <a:rPr lang="en-US" sz="1600" dirty="0" err="1"/>
              <a:t>someFunction</a:t>
            </a:r>
            <a:r>
              <a:rPr lang="en-US" sz="1600" dirty="0"/>
              <a:t>()”&gt;</a:t>
            </a:r>
          </a:p>
          <a:p>
            <a:r>
              <a:rPr lang="en-US" sz="1800" dirty="0"/>
              <a:t>Event Listener</a:t>
            </a:r>
          </a:p>
          <a:p>
            <a:pPr lvl="1"/>
            <a:r>
              <a:rPr lang="en-US" sz="1600" dirty="0" err="1"/>
              <a:t>document.getElementById</a:t>
            </a:r>
            <a:r>
              <a:rPr lang="en-US" sz="1600" dirty="0"/>
              <a:t>(‘button’).</a:t>
            </a:r>
            <a:r>
              <a:rPr lang="en-US" sz="1600" dirty="0" err="1"/>
              <a:t>addEventListener</a:t>
            </a:r>
            <a:r>
              <a:rPr lang="en-US" sz="1600" dirty="0"/>
              <a:t>(‘</a:t>
            </a:r>
            <a:r>
              <a:rPr lang="en-US" sz="1600" dirty="0" err="1"/>
              <a:t>click’,function</a:t>
            </a:r>
            <a:r>
              <a:rPr lang="en-US" sz="1600" dirty="0"/>
              <a:t>())</a:t>
            </a:r>
          </a:p>
          <a:p>
            <a:r>
              <a:rPr lang="en-US" sz="1800" dirty="0"/>
              <a:t>DOM element</a:t>
            </a:r>
          </a:p>
          <a:p>
            <a:pPr lvl="1"/>
            <a:r>
              <a:rPr lang="en-US" sz="1600" dirty="0" err="1"/>
              <a:t>Element.onclick</a:t>
            </a:r>
            <a:r>
              <a:rPr lang="en-US" sz="1600" dirty="0"/>
              <a:t> = function(){ do something}</a:t>
            </a:r>
          </a:p>
        </p:txBody>
      </p:sp>
    </p:spTree>
    <p:extLst>
      <p:ext uri="{BB962C8B-B14F-4D97-AF65-F5344CB8AC3E}">
        <p14:creationId xmlns:p14="http://schemas.microsoft.com/office/powerpoint/2010/main" val="31540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741AD6-C22E-4F0D-A393-48EF72B2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48504E-A782-4BF5-9FF7-24AFC847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events bubble upward until document</a:t>
            </a:r>
          </a:p>
          <a:p>
            <a:r>
              <a:rPr lang="en-US" dirty="0"/>
              <a:t>You can stop it by using ‘</a:t>
            </a:r>
            <a:r>
              <a:rPr lang="en-US" dirty="0" err="1"/>
              <a:t>event.stopPropagation</a:t>
            </a:r>
            <a:r>
              <a:rPr lang="en-US" dirty="0"/>
              <a:t>()’</a:t>
            </a:r>
          </a:p>
        </p:txBody>
      </p:sp>
    </p:spTree>
    <p:extLst>
      <p:ext uri="{BB962C8B-B14F-4D97-AF65-F5344CB8AC3E}">
        <p14:creationId xmlns:p14="http://schemas.microsoft.com/office/powerpoint/2010/main" val="20478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8B3DA7-53E0-4164-92D5-B4EF5F69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target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A810DB-557F-47EE-B6A8-FD0DB5E6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This: the element that run the function</a:t>
            </a:r>
          </a:p>
          <a:p>
            <a:r>
              <a:rPr lang="en-US" dirty="0" err="1"/>
              <a:t>event.target</a:t>
            </a:r>
            <a:r>
              <a:rPr lang="en-US" dirty="0"/>
              <a:t> = the element with the starting event</a:t>
            </a:r>
          </a:p>
        </p:txBody>
      </p:sp>
    </p:spTree>
    <p:extLst>
      <p:ext uri="{BB962C8B-B14F-4D97-AF65-F5344CB8AC3E}">
        <p14:creationId xmlns:p14="http://schemas.microsoft.com/office/powerpoint/2010/main" val="46598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112</Words>
  <Application>Microsoft Office PowerPoint</Application>
  <PresentationFormat>מסך רחב</PresentationFormat>
  <Paragraphs>26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יונים</vt:lpstr>
      <vt:lpstr>Browser events</vt:lpstr>
      <vt:lpstr>Kind of events</vt:lpstr>
      <vt:lpstr>Ways of adding</vt:lpstr>
      <vt:lpstr>Bubbling</vt:lpstr>
      <vt:lpstr>Getting the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events</dc:title>
  <dc:creator>Tal Yaron</dc:creator>
  <cp:lastModifiedBy>Tal Yaron</cp:lastModifiedBy>
  <cp:revision>7</cp:revision>
  <dcterms:created xsi:type="dcterms:W3CDTF">2018-11-11T07:32:48Z</dcterms:created>
  <dcterms:modified xsi:type="dcterms:W3CDTF">2018-11-11T09:10:02Z</dcterms:modified>
</cp:coreProperties>
</file>