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ט"ז/שבט/תשע"ח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– Classes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488894-A31F-46EC-986A-BF1F85FF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classes?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2408AA34-1153-49FC-BB71-14D0CEA1F4B6}"/>
              </a:ext>
            </a:extLst>
          </p:cNvPr>
          <p:cNvSpPr/>
          <p:nvPr/>
        </p:nvSpPr>
        <p:spPr>
          <a:xfrm>
            <a:off x="1041009" y="1659988"/>
            <a:ext cx="3080825" cy="1885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of some </a:t>
            </a:r>
            <a:r>
              <a:rPr lang="en-US" b="1" dirty="0"/>
              <a:t>type</a:t>
            </a:r>
            <a:r>
              <a:rPr lang="en-US" dirty="0"/>
              <a:t> with </a:t>
            </a:r>
            <a:r>
              <a:rPr lang="en-US" b="1" dirty="0"/>
              <a:t>methods</a:t>
            </a:r>
          </a:p>
          <a:p>
            <a:pPr algn="ctr"/>
            <a:r>
              <a:rPr lang="en-US" dirty="0"/>
              <a:t>And</a:t>
            </a:r>
            <a:r>
              <a:rPr lang="en-US" b="1" dirty="0"/>
              <a:t> Properties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4375F32C-45C8-4838-B5C8-78177933B3B9}"/>
              </a:ext>
            </a:extLst>
          </p:cNvPr>
          <p:cNvSpPr/>
          <p:nvPr/>
        </p:nvSpPr>
        <p:spPr>
          <a:xfrm>
            <a:off x="5835747" y="2290689"/>
            <a:ext cx="3080825" cy="188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of some </a:t>
            </a:r>
            <a:r>
              <a:rPr lang="en-US" b="1" dirty="0"/>
              <a:t>type</a:t>
            </a:r>
            <a:r>
              <a:rPr lang="en-US" dirty="0"/>
              <a:t> with </a:t>
            </a:r>
            <a:r>
              <a:rPr lang="en-US" b="1" dirty="0"/>
              <a:t>methods</a:t>
            </a:r>
          </a:p>
          <a:p>
            <a:pPr algn="ctr"/>
            <a:r>
              <a:rPr lang="en-US" dirty="0"/>
              <a:t>And</a:t>
            </a:r>
            <a:r>
              <a:rPr lang="en-US" b="1" dirty="0"/>
              <a:t> Properties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7D22FE70-7529-4369-B41C-0B4C627898B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121834" y="2602524"/>
            <a:ext cx="1713913" cy="630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5DE10616-C9C5-4DC5-8F9F-26B0D33C4BA8}"/>
              </a:ext>
            </a:extLst>
          </p:cNvPr>
          <p:cNvSpPr/>
          <p:nvPr/>
        </p:nvSpPr>
        <p:spPr>
          <a:xfrm>
            <a:off x="4806461" y="4487595"/>
            <a:ext cx="3080825" cy="188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of some </a:t>
            </a:r>
            <a:r>
              <a:rPr lang="en-US" b="1" dirty="0"/>
              <a:t>type</a:t>
            </a:r>
            <a:r>
              <a:rPr lang="en-US" dirty="0"/>
              <a:t> with </a:t>
            </a:r>
            <a:r>
              <a:rPr lang="en-US" b="1" dirty="0"/>
              <a:t>methods</a:t>
            </a:r>
          </a:p>
          <a:p>
            <a:pPr algn="ctr"/>
            <a:r>
              <a:rPr lang="en-US" dirty="0"/>
              <a:t>And</a:t>
            </a:r>
            <a:r>
              <a:rPr lang="en-US" b="1" dirty="0"/>
              <a:t> Properties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0722873-55AD-4F46-B51A-3C56105BE5EF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4121834" y="2602524"/>
            <a:ext cx="1135803" cy="2161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7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455</TotalTime>
  <Words>35</Words>
  <Application>Microsoft Office PowerPoint</Application>
  <PresentationFormat>מסך רחב</PresentationFormat>
  <Paragraphs>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יונים</vt:lpstr>
      <vt:lpstr>JS – Classes</vt:lpstr>
      <vt:lpstr>What are classes?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17</cp:revision>
  <dcterms:created xsi:type="dcterms:W3CDTF">2017-12-07T08:03:04Z</dcterms:created>
  <dcterms:modified xsi:type="dcterms:W3CDTF">2018-02-01T13:09:55Z</dcterms:modified>
</cp:coreProperties>
</file>