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A11CCE6-9AC1-4521-BE61-2EC3C3406791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55C59E0-485F-465C-9769-CCFF84280B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12440" y="126720"/>
            <a:ext cx="9071640" cy="801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Exception Handling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and 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Assertion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40080" y="5722200"/>
            <a:ext cx="64008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Surviving large teams of developers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When to use each?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let’s summarize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Solutions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Schema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well defined architecture and function docs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Give room for team discussions about common logic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Run tests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TypeScript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Error handling when there is outside factors that may cause error, and report to the user (usually incorrect user input, network error, missing files etc.)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EH especially in the entrance to the input funnel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86000" y="1188720"/>
            <a:ext cx="5394960" cy="5202000"/>
          </a:xfrm>
          <a:prstGeom prst="ellipse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3657600" y="2743200"/>
            <a:ext cx="2560320" cy="2468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Code: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1" lang="en-US" sz="1800" spc="-1" strike="noStrike">
                <a:latin typeface="Arial"/>
              </a:rPr>
              <a:t>Assertion</a:t>
            </a:r>
            <a:r>
              <a:rPr b="0" lang="en-US" sz="1800" spc="-1" strike="noStrike">
                <a:latin typeface="Arial"/>
              </a:rPr>
              <a:t> just to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help you detect bugs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3749040" y="1463040"/>
            <a:ext cx="24688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Input from things outside your control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Use Validation and EH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(give feedback)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Line 4"/>
          <p:cNvSpPr/>
          <p:nvPr/>
        </p:nvSpPr>
        <p:spPr>
          <a:xfrm>
            <a:off x="3291840" y="347472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5"/>
          <p:cNvSpPr txBox="1"/>
          <p:nvPr/>
        </p:nvSpPr>
        <p:spPr>
          <a:xfrm>
            <a:off x="3931920" y="34027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Shape 6"/>
          <p:cNvSpPr txBox="1"/>
          <p:nvPr/>
        </p:nvSpPr>
        <p:spPr>
          <a:xfrm>
            <a:off x="2926080" y="3165120"/>
            <a:ext cx="128016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Validation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Questions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Why Errors (bugs) occur?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Is Error Handling?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Why use Error Handling?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types of Error Handling exists?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When to use each type?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Good Practices for Error prevention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I don’t have bugs!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Well, almost….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 flipH="1">
            <a:off x="491040" y="3002760"/>
            <a:ext cx="2306880" cy="348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We sure have bugs!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are not all in the same page...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are not familiar with functions that other wrote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DB team is located on the moon…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have different ideas and logic, and we don’t have common logic.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Solutions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Schema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well defined architecture and function docs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Give room for team discussions about common logic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Run tests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TypeScript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Yet errors do happen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to do then?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Well, handle them :-)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Two type of Error catching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Error handling</a:t>
            </a:r>
            <a:r>
              <a:rPr b="0" lang="en-US" sz="3200" spc="-1" strike="noStrike">
                <a:latin typeface="Arial"/>
              </a:rPr>
              <a:t>: when an error occurs, report and continue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Assertion</a:t>
            </a:r>
            <a:r>
              <a:rPr b="0" lang="en-US" sz="3200" spc="-1" strike="noStrike">
                <a:latin typeface="Arial"/>
              </a:rPr>
              <a:t>: check that a function got the right type of arguments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2926080" y="5120640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spcBef>
                <a:spcPts val="431"/>
              </a:spcBef>
              <a:spcAft>
                <a:spcPts val="43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When to use each type?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Lets get to know them first…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Use the files in full-stack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r>
              <a:rPr b="1" lang="en-US" sz="3200" spc="-1" strike="noStrike">
                <a:latin typeface="Arial"/>
              </a:rPr>
              <a:t>try</a:t>
            </a:r>
            <a:r>
              <a:rPr b="0" lang="en-US" sz="3200" spc="-1" strike="noStrike">
                <a:latin typeface="Arial"/>
              </a:rPr>
              <a:t> statement lets you try a block of code for errors.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catch</a:t>
            </a:r>
            <a:r>
              <a:rPr b="0" lang="en-US" sz="3200" spc="-1" strike="noStrike">
                <a:latin typeface="Arial"/>
              </a:rPr>
              <a:t> statement lets you handle the error.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throw</a:t>
            </a:r>
            <a:r>
              <a:rPr b="0" lang="en-US" sz="3200" spc="-1" strike="noStrike">
                <a:latin typeface="Arial"/>
              </a:rPr>
              <a:t> statement lets you create custom errors.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finally</a:t>
            </a:r>
            <a:r>
              <a:rPr b="0" lang="en-US" sz="3200" spc="-1" strike="noStrike">
                <a:latin typeface="Arial"/>
              </a:rPr>
              <a:t> usually used for clean up (eg. close open file), after try and catch, regardless of the result.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2019-07-24T11:30:16Z</dcterms:created>
  <dc:creator/>
  <dc:description/>
  <dc:language>en-US</dc:language>
  <cp:lastModifiedBy/>
  <dcterms:modified xsi:type="dcterms:W3CDTF">2019-07-24T13:00:56Z</dcterms:modified>
  <cp:revision>7</cp:revision>
  <dc:subject/>
  <dc:title>Blueprint Plans</dc:title>
</cp:coreProperties>
</file>