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סגנון ערכת נושא 2 - הדגשה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2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EB5DB1-21F9-4F56-8298-2371E5474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D3961FB-B0FA-442B-B227-85138EBED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73D5FE5-A6AA-4CA7-AA5B-A768BE43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7C7F-F23C-4FC2-9819-F43F90F5C20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9766B9C-16E1-4C25-83F6-68C2DDE8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A397FE-1BF6-4A6F-85E7-97ED8509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D49A-FA51-4380-84AA-F50B0637B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0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F2D7C9-BD05-4C94-B1EF-2093B91A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5139244-066A-400D-9C8C-72847D344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16FBB5F-4CCC-404B-9C2E-F52F8DF9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7C7F-F23C-4FC2-9819-F43F90F5C20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A7D1203-F62F-481F-B28F-11A286E9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30F1031-1FE3-4668-AD2A-778E3101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D49A-FA51-4380-84AA-F50B0637B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3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C481A4C-6169-4F9C-B11C-FE31CBA76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0381B6D-D9C3-46BC-A33F-0BC446FBD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1F9DE41-0023-4A83-88FB-1B691ABA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7C7F-F23C-4FC2-9819-F43F90F5C20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D81AE72-796D-4E41-BBC0-D300D9F2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3590F31-17F9-4B12-B12B-A439E769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D49A-FA51-4380-84AA-F50B0637B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4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752F69-2209-4650-BBFF-CB3F3AA1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AAD75DA-D1F1-4BE6-8A84-44F76AB7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5BB509-9E35-4527-A082-30FA94DB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7C7F-F23C-4FC2-9819-F43F90F5C20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D522B3A-8BBB-43E2-857C-677484CE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6E56D76-419D-407B-8FC7-C369E441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D49A-FA51-4380-84AA-F50B0637B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5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EAF128-6137-48DD-A4D0-52AFB398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72427AC-DC41-49B3-8D2B-9F78D7ECC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61B768B-B9B2-4C94-81C3-285876C7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7C7F-F23C-4FC2-9819-F43F90F5C20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1F552EA-528F-44DC-9889-94D30A3A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D88B97D-30B0-48FF-BD27-52B1B732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D49A-FA51-4380-84AA-F50B0637B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9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99E7DB-A72F-4913-998B-4D1F49DF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0328FC-59EE-46FF-AEB0-AB387C80E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F4F9B4D-3F3E-4228-8EAF-60C511210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37C7CDF-349C-4021-BF97-23C24753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7C7F-F23C-4FC2-9819-F43F90F5C20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7F210A1-6017-4A97-BD0B-511C375F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5ED0BEC-8FD4-48B2-8349-2C4B6D13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D49A-FA51-4380-84AA-F50B0637B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3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8F90B6-4BEE-4C95-895D-6A5B05F3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4B7C465-F3B9-452B-AFCD-E533D30D5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84C78F9-FDC7-40F7-8EA9-C8CB8818C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5D1103C-D3D2-49D1-B1F9-C83140E48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E29B48D-34DA-45DE-8CCB-E7095E100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9B91278-C3B8-4BA3-8F0D-F86B6801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7C7F-F23C-4FC2-9819-F43F90F5C20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AF922E9-FF55-4885-8035-D3535DF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267D8C7-4CA4-4F0C-BBDF-F913BE2D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D49A-FA51-4380-84AA-F50B0637B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5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9373E3-1F48-4A0A-B404-AE3D3F62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35E08B6-B34F-40CC-A2E3-CC467B0E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7C7F-F23C-4FC2-9819-F43F90F5C20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9DC7644-742D-4EC1-855D-4B992148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1F62887-B026-4C47-A80B-30C41822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D49A-FA51-4380-84AA-F50B0637B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8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84A7D64-B09D-4634-BF56-9000F486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7C7F-F23C-4FC2-9819-F43F90F5C20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3D2FFE0-B417-4B42-9F1D-97C15A83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CC2E339-7B2B-4BC9-92B9-773D1FEA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D49A-FA51-4380-84AA-F50B0637B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9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32375A-59B9-4EC5-82A6-8A3E6A3A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C12EE3-E375-44DD-91C7-0A3F3F6CE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91452B5-6429-4DCA-B0B4-CE521E5F4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5E7975-6719-4197-8CA7-27B384D0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7C7F-F23C-4FC2-9819-F43F90F5C20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354E087-511D-41FE-9DC9-EF893926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A7AB598-79CE-4FA1-BD48-FC1D1FAC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D49A-FA51-4380-84AA-F50B0637B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FBA61F-09F5-479B-925E-352534B2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EB5A2AC-8154-4BF6-8ACF-9001CAF2E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75F5697-4C6A-4635-8136-188C817D6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9480A56-8825-45BE-AF46-DA565867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7C7F-F23C-4FC2-9819-F43F90F5C20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81CCDC6-62A5-4305-B6B0-98D4068C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98DA15D-EBA3-4A9F-BCC6-887B1653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AD49A-FA51-4380-84AA-F50B0637B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6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A005C"/>
            </a:gs>
            <a:gs pos="58000">
              <a:srgbClr val="1C0099"/>
            </a:gs>
            <a:gs pos="47000">
              <a:srgbClr val="210084"/>
            </a:gs>
            <a:gs pos="85000">
              <a:srgbClr val="1500B6"/>
            </a:gs>
            <a:gs pos="100000">
              <a:srgbClr val="5447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6557085-C25B-4B6A-8726-FE514017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FB17BE2-7CEB-4ADE-B875-B74364124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25025CE-F04F-4E29-A1B2-DCB43E710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E7C7F-F23C-4FC2-9819-F43F90F5C206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28C9615-DDCC-4F40-934F-34401C545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41AF081-88A3-4BB0-8F5E-7436AF6F9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AD49A-FA51-4380-84AA-F50B0637B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6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>
            <a:extLst>
              <a:ext uri="{FF2B5EF4-FFF2-40B4-BE49-F238E27FC236}">
                <a16:creationId xmlns:a16="http://schemas.microsoft.com/office/drawing/2014/main" id="{29AE49FB-9076-482C-B3F5-4F1FFB79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JavaScript vs. jQuery</a:t>
            </a:r>
          </a:p>
        </p:txBody>
      </p:sp>
      <p:graphicFrame>
        <p:nvGraphicFramePr>
          <p:cNvPr id="18" name="מציין מיקום תוכן 17">
            <a:extLst>
              <a:ext uri="{FF2B5EF4-FFF2-40B4-BE49-F238E27FC236}">
                <a16:creationId xmlns:a16="http://schemas.microsoft.com/office/drawing/2014/main" id="{4D565539-7A31-4443-A067-20BE3FB03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823459"/>
              </p:ext>
            </p:extLst>
          </p:nvPr>
        </p:nvGraphicFramePr>
        <p:xfrm>
          <a:off x="838200" y="1825625"/>
          <a:ext cx="10515600" cy="3017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28466526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050010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13687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/>
                        <a:t>JavaScript/CSS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/>
                        <a:t>jQuery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78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/>
                        <a:t>Ease of 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/>
                        <a:t>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/>
                        <a:t>Easy and simple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37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/>
                        <a:t>Browser compatibility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/>
                        <a:t>Use to be not good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today almost no 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/>
                        <a:t>Very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91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/>
                        <a:t>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533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/>
                        <a:t>MVC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/>
                        <a:t>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/>
                        <a:t>Almost irrelevant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744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73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FF7D15-2364-4F8C-A5BB-E6E0733C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6D0194E-DE42-48E2-A15E-7066ADA5A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טבלה, מבוססת אובייקט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326732"/>
      </p:ext>
    </p:extLst>
  </p:cSld>
  <p:clrMapOvr>
    <a:masterClrMapping/>
  </p:clrMapOvr>
</p:sld>
</file>

<file path=ppt/theme/theme1.xml><?xml version="1.0" encoding="utf-8"?>
<a:theme xmlns:a="http://schemas.openxmlformats.org/drawingml/2006/main" name="openideal1">
  <a:themeElements>
    <a:clrScheme name="התאמה אישית 1">
      <a:dk1>
        <a:srgbClr val="FFF2CC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התאמה אישית 2">
      <a:majorFont>
        <a:latin typeface="Cooper Black"/>
        <a:ea typeface=""/>
        <a:cs typeface="Times New Roman"/>
      </a:majorFont>
      <a:minorFont>
        <a:latin typeface="Candar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ideal1" id="{DEF70830-3ADA-4574-8083-905AE6ADB25F}" vid="{706CF4EB-5309-4C74-A64E-CC3F7860F8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openideal1</Template>
  <TotalTime>707</TotalTime>
  <Words>36</Words>
  <Application>Microsoft Office PowerPoint</Application>
  <PresentationFormat>מסך רחב</PresentationFormat>
  <Paragraphs>17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Candara</vt:lpstr>
      <vt:lpstr>Cooper Black</vt:lpstr>
      <vt:lpstr>Times New Roman</vt:lpstr>
      <vt:lpstr>openideal1</vt:lpstr>
      <vt:lpstr>JavaScript vs. jQuery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vs. jQuery</dc:title>
  <dc:creator>Lenovo</dc:creator>
  <cp:lastModifiedBy>Lenovo</cp:lastModifiedBy>
  <cp:revision>2</cp:revision>
  <dcterms:created xsi:type="dcterms:W3CDTF">2018-01-18T10:09:21Z</dcterms:created>
  <dcterms:modified xsi:type="dcterms:W3CDTF">2018-01-18T21:56:26Z</dcterms:modified>
</cp:coreProperties>
</file>