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B449-E520-224F-891B-B001A31E8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BD66-2F7A-7D4A-818F-914660187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3565-83BA-4644-99DC-E536ED23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146D-210F-0A46-891F-4E13E9C5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31D3-6286-094B-9284-10F2251B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27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9BF0-6DFC-F541-9F6F-422BD719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C2FD-333E-564E-9BA2-841503765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D507-B79D-3048-8146-9A32AD8C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E42E-C2A0-A54E-A297-90CE3C4D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F73E-6BF5-2040-995A-9AEB7107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4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69606-34BA-BE44-A638-21E01968F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3A09D-6557-7247-A866-518BAE749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9962-0C83-424F-A0D9-467A9A77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90BD-163E-094A-B9F1-395A77BC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A275-9B7E-C04C-922F-D1B0CCEF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118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06CA-B67B-6345-AEB4-789B0775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91EB-FF94-9840-A8DF-1DD7FF7D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B443-C8A4-9242-9B35-11A5832D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B9CB-E26D-E149-AAE7-D7BC0BC1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6F1B-C7CE-C54B-A1DC-B8F4985D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945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FA1-3F94-524A-93D7-671DBABB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837CD-30CF-6343-A33A-A4A1A871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C356-435B-9244-9242-02459D05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BB586-0BDF-FD4C-9C22-8369368E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18E6-CA02-564D-88AF-4D01C659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61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4C2F-2D9D-FC44-87AA-EE22349A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386E-46F5-E645-8B65-B30F4C33C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4140F-0160-D643-8135-1F5293DE9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1E8D-95A3-0F40-B68B-6575D85B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299D0-B3F5-F846-8A96-1C40C975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FC11-1AAE-DE40-BFC4-D6404D97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095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F310-553A-9B4D-8ECF-D27C17E9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6E-1EF5-5144-A950-5F6B427A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3E0F-DFC6-0440-A6D9-56D55BF1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57BAD-277C-F247-A70A-F4884B04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E4A2C-0A0C-8141-A6EC-6BA511688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747AB-9238-FA45-BEE1-5812B79D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A0B9B-C5E4-7D4C-B395-FD1DA7F1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D2026-2B64-824C-9A59-5A7352BA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66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5FBC-EB14-5F49-B1E7-32337934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46353-22F6-8048-BBCE-9DB808CE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70B4E-A08C-0A43-8536-9E32E06D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E542F-1502-464C-98D3-4423BB67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473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EAD09-63AA-2D46-9BE9-4EF466B9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854EC-53D8-864D-A973-037600D3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2D48A-6DCF-4B4D-8092-CFD23D9B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14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E03A-54E0-8B4B-A5E4-8ECD5DA7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CE12-274F-E847-AD3F-A34560E6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FF84E-C071-7940-974E-7348DDD2C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52AF1-99B8-3B4D-B74C-EA62CC47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61900-8038-9B49-80C6-22DBCC7C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9725D-493D-1246-8C34-85ECEBD3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060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BE6F-7E33-A245-975A-93DE5A25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52AB8-070C-C844-A839-1E31BC1FC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B5C84-27BD-5C45-8AA7-6EB3A569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76BBD-788C-F945-8507-AC7EF85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9381-0CB1-904F-AA0D-AFABC5F7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2DBAD-5DA6-7D4F-A5B4-A09A180F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535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AF7E1-3AF7-8D4D-B65F-E0025950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4BB9A-9FBD-354D-B54D-59353EF1E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73D8-7C19-8146-8AF8-D5CAE6F14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A599-6D6E-DC4B-876C-1BF6BF89B594}" type="datetimeFigureOut">
              <a:rPr lang="en-IL" smtClean="0"/>
              <a:t>14/10/2020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141B-340D-E441-9D06-B308CDC80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12A7-5B68-6D45-ADDD-3F9E218EE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B2ED-A885-054D-96D1-DE56AC5EC7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345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7F5DEF-CC42-024A-BE19-05507B63DA31}"/>
              </a:ext>
            </a:extLst>
          </p:cNvPr>
          <p:cNvSpPr/>
          <p:nvPr/>
        </p:nvSpPr>
        <p:spPr>
          <a:xfrm>
            <a:off x="1657350" y="957263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3B795-6242-9A49-B801-85D2E803C52D}"/>
              </a:ext>
            </a:extLst>
          </p:cNvPr>
          <p:cNvSpPr/>
          <p:nvPr/>
        </p:nvSpPr>
        <p:spPr>
          <a:xfrm>
            <a:off x="4009253" y="957263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EEA10-2075-6C44-8626-0BCE652A7FD4}"/>
              </a:ext>
            </a:extLst>
          </p:cNvPr>
          <p:cNvSpPr/>
          <p:nvPr/>
        </p:nvSpPr>
        <p:spPr>
          <a:xfrm>
            <a:off x="6361156" y="957263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56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7301A-0E75-C84F-BD31-271894A66AC4}"/>
              </a:ext>
            </a:extLst>
          </p:cNvPr>
          <p:cNvSpPr/>
          <p:nvPr/>
        </p:nvSpPr>
        <p:spPr>
          <a:xfrm>
            <a:off x="1657350" y="2913749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00FAE-14EE-3440-8C21-CFCDB06BD698}"/>
              </a:ext>
            </a:extLst>
          </p:cNvPr>
          <p:cNvSpPr/>
          <p:nvPr/>
        </p:nvSpPr>
        <p:spPr>
          <a:xfrm>
            <a:off x="4009253" y="2913749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D6B0A-8FEA-1A44-A1E1-AC7175B1E49C}"/>
              </a:ext>
            </a:extLst>
          </p:cNvPr>
          <p:cNvSpPr/>
          <p:nvPr/>
        </p:nvSpPr>
        <p:spPr>
          <a:xfrm>
            <a:off x="6361156" y="2913749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8DCFD-7E1B-9E44-A79A-FB19AD33F24D}"/>
              </a:ext>
            </a:extLst>
          </p:cNvPr>
          <p:cNvSpPr/>
          <p:nvPr/>
        </p:nvSpPr>
        <p:spPr>
          <a:xfrm>
            <a:off x="1657350" y="4901514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A9B4B-8277-E54C-8480-47673826ECA7}"/>
              </a:ext>
            </a:extLst>
          </p:cNvPr>
          <p:cNvSpPr/>
          <p:nvPr/>
        </p:nvSpPr>
        <p:spPr>
          <a:xfrm>
            <a:off x="4009253" y="4901514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80D31-F260-3D49-BA72-A11BA947E39F}"/>
              </a:ext>
            </a:extLst>
          </p:cNvPr>
          <p:cNvSpPr/>
          <p:nvPr/>
        </p:nvSpPr>
        <p:spPr>
          <a:xfrm>
            <a:off x="6361156" y="4901514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8D233-8288-3247-B946-55B41C350CFC}"/>
              </a:ext>
            </a:extLst>
          </p:cNvPr>
          <p:cNvSpPr txBox="1"/>
          <p:nvPr/>
        </p:nvSpPr>
        <p:spPr>
          <a:xfrm>
            <a:off x="1952368" y="210065"/>
            <a:ext cx="596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IL" dirty="0"/>
              <a:t>hat is the correct answer for 4 * 6</a:t>
            </a:r>
          </a:p>
        </p:txBody>
      </p:sp>
    </p:spTree>
    <p:extLst>
      <p:ext uri="{BB962C8B-B14F-4D97-AF65-F5344CB8AC3E}">
        <p14:creationId xmlns:p14="http://schemas.microsoft.com/office/powerpoint/2010/main" val="127631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7F5DEF-CC42-024A-BE19-05507B63DA31}"/>
              </a:ext>
            </a:extLst>
          </p:cNvPr>
          <p:cNvSpPr/>
          <p:nvPr/>
        </p:nvSpPr>
        <p:spPr>
          <a:xfrm>
            <a:off x="1657350" y="957263"/>
            <a:ext cx="2200275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3B795-6242-9A49-B801-85D2E803C52D}"/>
              </a:ext>
            </a:extLst>
          </p:cNvPr>
          <p:cNvSpPr/>
          <p:nvPr/>
        </p:nvSpPr>
        <p:spPr>
          <a:xfrm>
            <a:off x="4009253" y="957263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EEA10-2075-6C44-8626-0BCE652A7FD4}"/>
              </a:ext>
            </a:extLst>
          </p:cNvPr>
          <p:cNvSpPr/>
          <p:nvPr/>
        </p:nvSpPr>
        <p:spPr>
          <a:xfrm>
            <a:off x="6361156" y="957263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56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7301A-0E75-C84F-BD31-271894A66AC4}"/>
              </a:ext>
            </a:extLst>
          </p:cNvPr>
          <p:cNvSpPr/>
          <p:nvPr/>
        </p:nvSpPr>
        <p:spPr>
          <a:xfrm>
            <a:off x="1657350" y="2913749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00FAE-14EE-3440-8C21-CFCDB06BD698}"/>
              </a:ext>
            </a:extLst>
          </p:cNvPr>
          <p:cNvSpPr/>
          <p:nvPr/>
        </p:nvSpPr>
        <p:spPr>
          <a:xfrm>
            <a:off x="4009253" y="2913749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D6B0A-8FEA-1A44-A1E1-AC7175B1E49C}"/>
              </a:ext>
            </a:extLst>
          </p:cNvPr>
          <p:cNvSpPr/>
          <p:nvPr/>
        </p:nvSpPr>
        <p:spPr>
          <a:xfrm>
            <a:off x="6361156" y="2913749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8DCFD-7E1B-9E44-A79A-FB19AD33F24D}"/>
              </a:ext>
            </a:extLst>
          </p:cNvPr>
          <p:cNvSpPr/>
          <p:nvPr/>
        </p:nvSpPr>
        <p:spPr>
          <a:xfrm>
            <a:off x="1657350" y="4901514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A9B4B-8277-E54C-8480-47673826ECA7}"/>
              </a:ext>
            </a:extLst>
          </p:cNvPr>
          <p:cNvSpPr/>
          <p:nvPr/>
        </p:nvSpPr>
        <p:spPr>
          <a:xfrm>
            <a:off x="4009253" y="4901514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80D31-F260-3D49-BA72-A11BA947E39F}"/>
              </a:ext>
            </a:extLst>
          </p:cNvPr>
          <p:cNvSpPr/>
          <p:nvPr/>
        </p:nvSpPr>
        <p:spPr>
          <a:xfrm>
            <a:off x="6361156" y="4901514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8D233-8288-3247-B946-55B41C350CFC}"/>
              </a:ext>
            </a:extLst>
          </p:cNvPr>
          <p:cNvSpPr txBox="1"/>
          <p:nvPr/>
        </p:nvSpPr>
        <p:spPr>
          <a:xfrm>
            <a:off x="1952368" y="210065"/>
            <a:ext cx="596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IL" dirty="0"/>
              <a:t>hat is the correct answer for 4 * 6</a:t>
            </a:r>
          </a:p>
        </p:txBody>
      </p:sp>
    </p:spTree>
    <p:extLst>
      <p:ext uri="{BB962C8B-B14F-4D97-AF65-F5344CB8AC3E}">
        <p14:creationId xmlns:p14="http://schemas.microsoft.com/office/powerpoint/2010/main" val="5147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7F5DEF-CC42-024A-BE19-05507B63DA31}"/>
              </a:ext>
            </a:extLst>
          </p:cNvPr>
          <p:cNvSpPr/>
          <p:nvPr/>
        </p:nvSpPr>
        <p:spPr>
          <a:xfrm>
            <a:off x="1657350" y="957263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3B795-6242-9A49-B801-85D2E803C52D}"/>
              </a:ext>
            </a:extLst>
          </p:cNvPr>
          <p:cNvSpPr/>
          <p:nvPr/>
        </p:nvSpPr>
        <p:spPr>
          <a:xfrm>
            <a:off x="4009253" y="957263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EEA10-2075-6C44-8626-0BCE652A7FD4}"/>
              </a:ext>
            </a:extLst>
          </p:cNvPr>
          <p:cNvSpPr/>
          <p:nvPr/>
        </p:nvSpPr>
        <p:spPr>
          <a:xfrm>
            <a:off x="6361156" y="957263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56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7301A-0E75-C84F-BD31-271894A66AC4}"/>
              </a:ext>
            </a:extLst>
          </p:cNvPr>
          <p:cNvSpPr/>
          <p:nvPr/>
        </p:nvSpPr>
        <p:spPr>
          <a:xfrm>
            <a:off x="1657350" y="2913749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00FAE-14EE-3440-8C21-CFCDB06BD698}"/>
              </a:ext>
            </a:extLst>
          </p:cNvPr>
          <p:cNvSpPr/>
          <p:nvPr/>
        </p:nvSpPr>
        <p:spPr>
          <a:xfrm>
            <a:off x="4009253" y="2913749"/>
            <a:ext cx="2200275" cy="182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D6B0A-8FEA-1A44-A1E1-AC7175B1E49C}"/>
              </a:ext>
            </a:extLst>
          </p:cNvPr>
          <p:cNvSpPr/>
          <p:nvPr/>
        </p:nvSpPr>
        <p:spPr>
          <a:xfrm>
            <a:off x="6361156" y="2913749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78DCFD-7E1B-9E44-A79A-FB19AD33F24D}"/>
              </a:ext>
            </a:extLst>
          </p:cNvPr>
          <p:cNvSpPr/>
          <p:nvPr/>
        </p:nvSpPr>
        <p:spPr>
          <a:xfrm>
            <a:off x="1657350" y="4901514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A9B4B-8277-E54C-8480-47673826ECA7}"/>
              </a:ext>
            </a:extLst>
          </p:cNvPr>
          <p:cNvSpPr/>
          <p:nvPr/>
        </p:nvSpPr>
        <p:spPr>
          <a:xfrm>
            <a:off x="4009253" y="4901514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80D31-F260-3D49-BA72-A11BA947E39F}"/>
              </a:ext>
            </a:extLst>
          </p:cNvPr>
          <p:cNvSpPr/>
          <p:nvPr/>
        </p:nvSpPr>
        <p:spPr>
          <a:xfrm>
            <a:off x="6361156" y="4901514"/>
            <a:ext cx="22002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8D233-8288-3247-B946-55B41C350CFC}"/>
              </a:ext>
            </a:extLst>
          </p:cNvPr>
          <p:cNvSpPr txBox="1"/>
          <p:nvPr/>
        </p:nvSpPr>
        <p:spPr>
          <a:xfrm>
            <a:off x="1952368" y="210065"/>
            <a:ext cx="596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IL" dirty="0"/>
              <a:t>hat is the correct answer for 4 * 6</a:t>
            </a: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C8763DC6-95DE-5747-BBDF-0B43C6F90EFC}"/>
              </a:ext>
            </a:extLst>
          </p:cNvPr>
          <p:cNvSpPr/>
          <p:nvPr/>
        </p:nvSpPr>
        <p:spPr>
          <a:xfrm>
            <a:off x="-135924" y="210065"/>
            <a:ext cx="1668162" cy="1421027"/>
          </a:xfrm>
          <a:prstGeom prst="cloudCallout">
            <a:avLst>
              <a:gd name="adj1" fmla="val 115093"/>
              <a:gd name="adj2" fmla="val 6351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Random numbers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A74B7158-D444-7049-B6AE-DC6C1B451C97}"/>
              </a:ext>
            </a:extLst>
          </p:cNvPr>
          <p:cNvSpPr/>
          <p:nvPr/>
        </p:nvSpPr>
        <p:spPr>
          <a:xfrm>
            <a:off x="0" y="2785313"/>
            <a:ext cx="2200275" cy="2573250"/>
          </a:xfrm>
          <a:prstGeom prst="cloudCallout">
            <a:avLst>
              <a:gd name="adj1" fmla="val 138038"/>
              <a:gd name="adj2" fmla="val -1129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IL" dirty="0"/>
              <a:t>ut the correct anwer in a random location</a:t>
            </a:r>
          </a:p>
        </p:txBody>
      </p:sp>
    </p:spTree>
    <p:extLst>
      <p:ext uri="{BB962C8B-B14F-4D97-AF65-F5344CB8AC3E}">
        <p14:creationId xmlns:p14="http://schemas.microsoft.com/office/powerpoint/2010/main" val="222539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1</cp:revision>
  <dcterms:created xsi:type="dcterms:W3CDTF">2020-10-14T08:01:14Z</dcterms:created>
  <dcterms:modified xsi:type="dcterms:W3CDTF">2020-10-14T08:07:24Z</dcterms:modified>
</cp:coreProperties>
</file>