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65" r:id="rId4"/>
    <p:sldId id="266" r:id="rId5"/>
    <p:sldId id="267" r:id="rId6"/>
    <p:sldId id="260" r:id="rId7"/>
    <p:sldId id="268" r:id="rId8"/>
    <p:sldId id="258" r:id="rId9"/>
    <p:sldId id="263" r:id="rId10"/>
    <p:sldId id="259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4" d="100"/>
          <a:sy n="64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ה'/תמוז/תשע"ט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ss-tricks.com/snippets/css/complete-guide-gri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#search=fle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CSS3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3E24A-EA94-43CB-94FD-DB4C9CE58C8A}"/>
              </a:ext>
            </a:extLst>
          </p:cNvPr>
          <p:cNvSpPr txBox="1"/>
          <p:nvPr/>
        </p:nvSpPr>
        <p:spPr>
          <a:xfrm>
            <a:off x="1154955" y="5410200"/>
            <a:ext cx="4232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EF53A5"/>
                </a:solidFill>
              </a:rPr>
              <a:t>Email: tal.yaron@gmail.com</a:t>
            </a:r>
          </a:p>
          <a:p>
            <a:r>
              <a:rPr lang="en-US" dirty="0">
                <a:solidFill>
                  <a:srgbClr val="EF53A5"/>
                </a:solidFill>
              </a:rPr>
              <a:t>Phone: 052-607-9419</a:t>
            </a:r>
            <a:endParaRPr lang="he-IL" dirty="0">
              <a:solidFill>
                <a:srgbClr val="EF5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positions (workout)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C2B9A84-EE19-43CA-8439-ACB8BA6FF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06" y="2213004"/>
            <a:ext cx="6562500" cy="185487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2EDA2A8-D91B-45F0-940F-5367EC6F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90" y="4615829"/>
            <a:ext cx="3746363" cy="18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0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8DF6E9-6A4F-40FF-9A02-209EA7E9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Tables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43523C8E-DE00-46A9-AC01-18FA418CB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147349"/>
              </p:ext>
            </p:extLst>
          </p:nvPr>
        </p:nvGraphicFramePr>
        <p:xfrm>
          <a:off x="2172457" y="2553513"/>
          <a:ext cx="8947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val="1803585434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1856073363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2814998894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329564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0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0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3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89566"/>
                  </a:ext>
                </a:extLst>
              </a:tr>
            </a:tbl>
          </a:graphicData>
        </a:graphic>
      </p:graphicFrame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33E78C9F-C73D-4C12-BCF6-7ADFDE64D6C2}"/>
              </a:ext>
            </a:extLst>
          </p:cNvPr>
          <p:cNvSpPr/>
          <p:nvPr/>
        </p:nvSpPr>
        <p:spPr>
          <a:xfrm>
            <a:off x="1187719" y="1265524"/>
            <a:ext cx="1294228" cy="3938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&lt;table&gt;</a:t>
            </a: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01DBA505-670B-4672-BBC9-E63F156A0842}"/>
              </a:ext>
            </a:extLst>
          </p:cNvPr>
          <p:cNvGrpSpPr/>
          <p:nvPr/>
        </p:nvGrpSpPr>
        <p:grpSpPr>
          <a:xfrm>
            <a:off x="425277" y="2553513"/>
            <a:ext cx="1294228" cy="2225040"/>
            <a:chOff x="425277" y="2469106"/>
            <a:chExt cx="1294228" cy="2389163"/>
          </a:xfrm>
        </p:grpSpPr>
        <p:sp>
          <p:nvSpPr>
            <p:cNvPr id="6" name="מלבן: פינות מעוגלות 5">
              <a:extLst>
                <a:ext uri="{FF2B5EF4-FFF2-40B4-BE49-F238E27FC236}">
                  <a16:creationId xmlns:a16="http://schemas.microsoft.com/office/drawing/2014/main" id="{5620DAE0-88B0-43B0-9962-9CD9DCF1D475}"/>
                </a:ext>
              </a:extLst>
            </p:cNvPr>
            <p:cNvSpPr/>
            <p:nvPr/>
          </p:nvSpPr>
          <p:spPr>
            <a:xfrm>
              <a:off x="425277" y="2469106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D1B307D3-F054-489B-8BB7-DEB4D604749E}"/>
                </a:ext>
              </a:extLst>
            </p:cNvPr>
            <p:cNvSpPr/>
            <p:nvPr/>
          </p:nvSpPr>
          <p:spPr>
            <a:xfrm>
              <a:off x="425277" y="2863001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id="{061AD147-C436-4255-A052-1DF211C4328F}"/>
                </a:ext>
              </a:extLst>
            </p:cNvPr>
            <p:cNvSpPr/>
            <p:nvPr/>
          </p:nvSpPr>
          <p:spPr>
            <a:xfrm>
              <a:off x="425277" y="3282689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A7AD3FE3-687A-426D-A6D0-FF379DF51497}"/>
                </a:ext>
              </a:extLst>
            </p:cNvPr>
            <p:cNvSpPr/>
            <p:nvPr/>
          </p:nvSpPr>
          <p:spPr>
            <a:xfrm>
              <a:off x="425277" y="3676584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1CBA7761-E198-4004-A7EE-3738DF5BBFBA}"/>
                </a:ext>
              </a:extLst>
            </p:cNvPr>
            <p:cNvSpPr/>
            <p:nvPr/>
          </p:nvSpPr>
          <p:spPr>
            <a:xfrm>
              <a:off x="425277" y="4070479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EAC278C5-C01A-4EC0-93AA-80A89FB0D350}"/>
                </a:ext>
              </a:extLst>
            </p:cNvPr>
            <p:cNvSpPr/>
            <p:nvPr/>
          </p:nvSpPr>
          <p:spPr>
            <a:xfrm>
              <a:off x="425277" y="4464374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</p:grp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9A75201-D770-44DE-8D01-0E06AF55370F}"/>
              </a:ext>
            </a:extLst>
          </p:cNvPr>
          <p:cNvSpPr/>
          <p:nvPr/>
        </p:nvSpPr>
        <p:spPr>
          <a:xfrm>
            <a:off x="2676549" y="2555168"/>
            <a:ext cx="1234269" cy="2443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E46AD404-2917-4E26-9B2D-1F932FB22BD2}"/>
              </a:ext>
            </a:extLst>
          </p:cNvPr>
          <p:cNvSpPr/>
          <p:nvPr/>
        </p:nvSpPr>
        <p:spPr>
          <a:xfrm>
            <a:off x="2676548" y="2981615"/>
            <a:ext cx="1234269" cy="2443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&lt;td&gt;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4B84CD0-B83D-4F85-A479-E6D31E24EA86}"/>
              </a:ext>
            </a:extLst>
          </p:cNvPr>
          <p:cNvSpPr/>
          <p:nvPr/>
        </p:nvSpPr>
        <p:spPr>
          <a:xfrm>
            <a:off x="3293682" y="5586046"/>
            <a:ext cx="5785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https://www.w3schools.com/html/html_tables.asp</a:t>
            </a:r>
          </a:p>
        </p:txBody>
      </p:sp>
    </p:spTree>
    <p:extLst>
      <p:ext uri="{BB962C8B-B14F-4D97-AF65-F5344CB8AC3E}">
        <p14:creationId xmlns:p14="http://schemas.microsoft.com/office/powerpoint/2010/main" val="364159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positions (float)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435BA6-1C82-4B21-B6CF-895F53BE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Float (right, left)</a:t>
            </a:r>
          </a:p>
        </p:txBody>
      </p:sp>
    </p:spTree>
    <p:extLst>
      <p:ext uri="{BB962C8B-B14F-4D97-AF65-F5344CB8AC3E}">
        <p14:creationId xmlns:p14="http://schemas.microsoft.com/office/powerpoint/2010/main" val="262778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16D5D8-CFD4-49A9-AFAE-ED9AC3B1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5566"/>
            <a:ext cx="9404723" cy="1400530"/>
          </a:xfrm>
        </p:spPr>
        <p:txBody>
          <a:bodyPr/>
          <a:lstStyle/>
          <a:p>
            <a:r>
              <a:rPr lang="en-US" dirty="0"/>
              <a:t>HTML CSS3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C83E40-A943-4924-803E-644399EA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26816" cy="4195481"/>
          </a:xfrm>
        </p:spPr>
        <p:txBody>
          <a:bodyPr/>
          <a:lstStyle/>
          <a:p>
            <a:pPr algn="l" rtl="0"/>
            <a:r>
              <a:rPr lang="en-US" dirty="0"/>
              <a:t>CSS = Cascading Style Sheets</a:t>
            </a:r>
          </a:p>
          <a:p>
            <a:pPr algn="l" rtl="0"/>
            <a:r>
              <a:rPr lang="en-US" dirty="0"/>
              <a:t>CSS3 = Level of development (3) </a:t>
            </a:r>
          </a:p>
          <a:p>
            <a:pPr algn="l" rtl="0"/>
            <a:r>
              <a:rPr lang="en-US" dirty="0"/>
              <a:t>CSS4 (flexbox)</a:t>
            </a:r>
          </a:p>
          <a:p>
            <a:pPr algn="l" rtl="0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69864C-87A9-42D1-A999-541CB6100D65}"/>
              </a:ext>
            </a:extLst>
          </p:cNvPr>
          <p:cNvSpPr/>
          <p:nvPr/>
        </p:nvSpPr>
        <p:spPr>
          <a:xfrm>
            <a:off x="815927" y="6200996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https://developers.google.com/web/fundamentals/performance/critical-rendering-path/render-tree-construction</a:t>
            </a:r>
          </a:p>
        </p:txBody>
      </p:sp>
      <p:pic>
        <p:nvPicPr>
          <p:cNvPr id="6" name="תמונה 5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93434E16-5DB7-4DF7-ADE8-D3ABDF88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2052918"/>
            <a:ext cx="7160811" cy="35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3F0DA1-7420-43AC-92A6-98464382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  <a:endParaRPr lang="he-IL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2C9B4B7D-2BEB-4C62-BDF4-8F25F4AADE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1942" y="2859941"/>
            <a:ext cx="5106530" cy="2592546"/>
          </a:xfrm>
          <a:prstGeom prst="rect">
            <a:avLst/>
          </a:prstGeom>
        </p:spPr>
      </p:pic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42F055C1-ECC0-498D-98E7-FD95CAEB4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2939" y="2946539"/>
            <a:ext cx="3162300" cy="2419350"/>
          </a:xfrm>
          <a:prstGeom prst="rect">
            <a:avLst/>
          </a:prstGeom>
        </p:spPr>
      </p:pic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1958C229-04D1-4889-A4CF-5A01428A93CC}"/>
              </a:ext>
            </a:extLst>
          </p:cNvPr>
          <p:cNvSpPr/>
          <p:nvPr/>
        </p:nvSpPr>
        <p:spPr>
          <a:xfrm>
            <a:off x="5598942" y="3840480"/>
            <a:ext cx="1069144" cy="787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60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3F0DA1-7420-43AC-92A6-98464382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  <a:endParaRPr lang="he-IL" dirty="0"/>
          </a:p>
        </p:txBody>
      </p:sp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1958C229-04D1-4889-A4CF-5A01428A93CC}"/>
              </a:ext>
            </a:extLst>
          </p:cNvPr>
          <p:cNvSpPr/>
          <p:nvPr/>
        </p:nvSpPr>
        <p:spPr>
          <a:xfrm>
            <a:off x="10156874" y="4093698"/>
            <a:ext cx="1069144" cy="787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C60D74A-4059-4F72-8220-282B532B331A}"/>
              </a:ext>
            </a:extLst>
          </p:cNvPr>
          <p:cNvSpPr txBox="1"/>
          <p:nvPr/>
        </p:nvSpPr>
        <p:spPr>
          <a:xfrm>
            <a:off x="646111" y="1378634"/>
            <a:ext cx="81180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With nesting we can wrap all sub DOM elements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5A07344-40B8-463B-8329-B330B6F1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1" y="2234919"/>
            <a:ext cx="4792622" cy="399891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0134129D-E007-4772-8696-3AA812D7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93" y="2234920"/>
            <a:ext cx="3327953" cy="399891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2D09044-CD75-46C8-91FA-445A51A15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138" y="4167297"/>
            <a:ext cx="4614862" cy="26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2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3F0DA1-7420-43AC-92A6-98464382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C60D74A-4059-4F72-8220-282B532B331A}"/>
              </a:ext>
            </a:extLst>
          </p:cNvPr>
          <p:cNvSpPr txBox="1"/>
          <p:nvPr/>
        </p:nvSpPr>
        <p:spPr>
          <a:xfrm>
            <a:off x="646111" y="1378634"/>
            <a:ext cx="811806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Can you explain how this page is nested?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D741C0C-9385-43DE-80EC-81918F2BB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5" r="1115" b="6580"/>
          <a:stretch/>
        </p:blipFill>
        <p:spPr>
          <a:xfrm>
            <a:off x="1055077" y="1975563"/>
            <a:ext cx="9642871" cy="4628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F14C284F-DA7A-4407-82A0-49824C3614C6}"/>
              </a:ext>
            </a:extLst>
          </p:cNvPr>
          <p:cNvSpPr/>
          <p:nvPr/>
        </p:nvSpPr>
        <p:spPr>
          <a:xfrm>
            <a:off x="5233182" y="2335237"/>
            <a:ext cx="3671667" cy="42684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42972346-A305-4D8E-ABED-2CBBCF611D62}"/>
              </a:ext>
            </a:extLst>
          </p:cNvPr>
          <p:cNvSpPr/>
          <p:nvPr/>
        </p:nvSpPr>
        <p:spPr>
          <a:xfrm>
            <a:off x="2869307" y="2318825"/>
            <a:ext cx="2363875" cy="42684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175B8C8-4268-4E07-BF77-28A0655D9484}"/>
              </a:ext>
            </a:extLst>
          </p:cNvPr>
          <p:cNvSpPr/>
          <p:nvPr/>
        </p:nvSpPr>
        <p:spPr>
          <a:xfrm>
            <a:off x="1055077" y="2302413"/>
            <a:ext cx="1575581" cy="42684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A485E008-952E-4C0C-A6F9-396449BC8B20}"/>
              </a:ext>
            </a:extLst>
          </p:cNvPr>
          <p:cNvSpPr/>
          <p:nvPr/>
        </p:nvSpPr>
        <p:spPr>
          <a:xfrm>
            <a:off x="8916572" y="2302412"/>
            <a:ext cx="1575581" cy="42684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5791056-AD98-4592-ACCF-21B105359FFB}"/>
              </a:ext>
            </a:extLst>
          </p:cNvPr>
          <p:cNvSpPr/>
          <p:nvPr/>
        </p:nvSpPr>
        <p:spPr>
          <a:xfrm>
            <a:off x="6766561" y="1975563"/>
            <a:ext cx="3519798" cy="32684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72017FF-270A-47A6-9FD5-A1D48B0BFCDC}"/>
              </a:ext>
            </a:extLst>
          </p:cNvPr>
          <p:cNvSpPr/>
          <p:nvPr/>
        </p:nvSpPr>
        <p:spPr>
          <a:xfrm>
            <a:off x="2951368" y="1975562"/>
            <a:ext cx="3013334" cy="32684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24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C81155-994E-4F42-9AB3-BE1DEF3A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Grid (just starting)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BCDBD4-415C-4CDC-97AF-BD0A3480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967" y="1331259"/>
            <a:ext cx="8946541" cy="1354679"/>
          </a:xfrm>
        </p:spPr>
        <p:txBody>
          <a:bodyPr/>
          <a:lstStyle/>
          <a:p>
            <a:pPr algn="l" rtl="0"/>
            <a:r>
              <a:rPr lang="en-US" dirty="0">
                <a:hlinkClick r:id="rId2"/>
              </a:rPr>
              <a:t>https://css-tricks.com/snippets/css/complete-guide-grid/</a:t>
            </a:r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C0A95DE-8AC3-4184-B58A-E5ED4E22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67" y="2034831"/>
            <a:ext cx="2526308" cy="152908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4F006F5-3390-47F5-9F69-3C52F096E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50" y="3743275"/>
            <a:ext cx="6554619" cy="226778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034AB0AE-300A-49DF-A9CE-E3C6A0120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912" y="2170834"/>
            <a:ext cx="4965074" cy="400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2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C81155-994E-4F42-9AB3-BE1DEF3A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Flexbox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BCDBD4-415C-4CDC-97AF-BD0A3480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967" y="1331259"/>
            <a:ext cx="8946541" cy="1354679"/>
          </a:xfrm>
        </p:spPr>
        <p:txBody>
          <a:bodyPr/>
          <a:lstStyle/>
          <a:p>
            <a:pPr algn="l" rtl="0"/>
            <a:r>
              <a:rPr lang="en-US" dirty="0">
                <a:hlinkClick r:id="rId2"/>
              </a:rPr>
              <a:t>https://caniuse.com/#search=flex</a:t>
            </a:r>
            <a:endParaRPr lang="en-US" dirty="0"/>
          </a:p>
          <a:p>
            <a:pPr algn="l" rtl="0"/>
            <a:r>
              <a:rPr lang="en-US" dirty="0"/>
              <a:t>https://css-tricks.com/snippets/css/a-guide-to-flexbox/</a:t>
            </a:r>
            <a:endParaRPr lang="he-IL" dirty="0"/>
          </a:p>
          <a:p>
            <a:pPr algn="l" rtl="0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CEA2A1B-987D-435F-A4CA-F0D1AE69CF88}"/>
              </a:ext>
            </a:extLst>
          </p:cNvPr>
          <p:cNvSpPr/>
          <p:nvPr/>
        </p:nvSpPr>
        <p:spPr>
          <a:xfrm>
            <a:off x="2180492" y="3249637"/>
            <a:ext cx="5922499" cy="3024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994C5-9E81-44E4-A408-EEC26CEDCB76}"/>
              </a:ext>
            </a:extLst>
          </p:cNvPr>
          <p:cNvSpPr txBox="1"/>
          <p:nvPr/>
        </p:nvSpPr>
        <p:spPr>
          <a:xfrm>
            <a:off x="2278966" y="3249637"/>
            <a:ext cx="1927274" cy="3833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Display: flex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8932BCD-1AD2-43DD-A6B2-4A5215C5F91E}"/>
              </a:ext>
            </a:extLst>
          </p:cNvPr>
          <p:cNvSpPr/>
          <p:nvPr/>
        </p:nvSpPr>
        <p:spPr>
          <a:xfrm>
            <a:off x="2771335" y="3812345"/>
            <a:ext cx="1434905" cy="1209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item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7ACE7EE-DD08-4B85-A905-1174C823A8F2}"/>
              </a:ext>
            </a:extLst>
          </p:cNvPr>
          <p:cNvSpPr/>
          <p:nvPr/>
        </p:nvSpPr>
        <p:spPr>
          <a:xfrm>
            <a:off x="4565967" y="3812344"/>
            <a:ext cx="1434905" cy="1209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item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9FE89-4CCE-4FB6-AAA9-5A424DB89CEF}"/>
              </a:ext>
            </a:extLst>
          </p:cNvPr>
          <p:cNvSpPr txBox="1"/>
          <p:nvPr/>
        </p:nvSpPr>
        <p:spPr>
          <a:xfrm>
            <a:off x="2180492" y="2865301"/>
            <a:ext cx="1772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Container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674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positions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A2F88C7-AC5F-4049-B9F3-94AF06CFE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8" y="1570746"/>
            <a:ext cx="11269641" cy="4211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F89170-6A84-4948-8E7C-453C636CEAB5}"/>
              </a:ext>
            </a:extLst>
          </p:cNvPr>
          <p:cNvSpPr txBox="1"/>
          <p:nvPr/>
        </p:nvSpPr>
        <p:spPr>
          <a:xfrm>
            <a:off x="1012874" y="6091311"/>
            <a:ext cx="63726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\02 - CSS3\index.html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445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positions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435BA6-1C82-4B21-B6CF-895F53BE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Static – default</a:t>
            </a:r>
          </a:p>
          <a:p>
            <a:pPr algn="l" rtl="0"/>
            <a:r>
              <a:rPr lang="en-US" dirty="0"/>
              <a:t>Fixed – fixed on window</a:t>
            </a:r>
          </a:p>
          <a:p>
            <a:pPr algn="l" rtl="0"/>
            <a:r>
              <a:rPr lang="en-US" dirty="0"/>
              <a:t>Relative – relative to the position of the parent div (div is still taking its place)</a:t>
            </a:r>
          </a:p>
          <a:p>
            <a:pPr algn="l" rtl="0"/>
            <a:r>
              <a:rPr lang="en-US" dirty="0"/>
              <a:t>Absolute - the element is positioned relative to its first absolute parent, and don’t take space</a:t>
            </a:r>
          </a:p>
          <a:p>
            <a:pPr algn="l" rtl="0"/>
            <a:r>
              <a:rPr lang="en-US" dirty="0"/>
              <a:t>Sticky – cool new feature (https://www.w3schools.com/cssref/tryit.asp?filename=trycss_position_sticky)</a:t>
            </a:r>
          </a:p>
        </p:txBody>
      </p:sp>
    </p:spTree>
    <p:extLst>
      <p:ext uri="{BB962C8B-B14F-4D97-AF65-F5344CB8AC3E}">
        <p14:creationId xmlns:p14="http://schemas.microsoft.com/office/powerpoint/2010/main" val="4158079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965</TotalTime>
  <Words>273</Words>
  <Application>Microsoft Office PowerPoint</Application>
  <PresentationFormat>מסך רחב</PresentationFormat>
  <Paragraphs>45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יונים</vt:lpstr>
      <vt:lpstr>HTML – CSS3</vt:lpstr>
      <vt:lpstr>HTML CSS3</vt:lpstr>
      <vt:lpstr>Nesting</vt:lpstr>
      <vt:lpstr>Nesting</vt:lpstr>
      <vt:lpstr>Nesting</vt:lpstr>
      <vt:lpstr>CSS – Grid (just starting)</vt:lpstr>
      <vt:lpstr>CSS - Flexbox</vt:lpstr>
      <vt:lpstr>CSS - positions</vt:lpstr>
      <vt:lpstr>CSS - positions</vt:lpstr>
      <vt:lpstr>CSS – positions (workout)</vt:lpstr>
      <vt:lpstr>CSS - Tables</vt:lpstr>
      <vt:lpstr>CSS – positions (float)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Tal Yaron</cp:lastModifiedBy>
  <cp:revision>47</cp:revision>
  <dcterms:created xsi:type="dcterms:W3CDTF">2017-12-07T08:03:04Z</dcterms:created>
  <dcterms:modified xsi:type="dcterms:W3CDTF">2019-07-08T12:04:02Z</dcterms:modified>
</cp:coreProperties>
</file>