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7"/>
    <p:restoredTop sz="94720"/>
  </p:normalViewPr>
  <p:slideViewPr>
    <p:cSldViewPr snapToGrid="0">
      <p:cViewPr varScale="1">
        <p:scale>
          <a:sx n="204" d="100"/>
          <a:sy n="204" d="100"/>
        </p:scale>
        <p:origin x="23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00:26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4679 24575,'2'8'0,"0"-2"0,31-12 0,35-21 0,26-13 0,14-8 0,5-4 0,-8 4 0,-18 8 0,6-3 0,-10 3 0,1-1 0,12-4-1093,-23 11 1,9-4 0,7-2 0,3-2-1,0 1 1,-2-1 0,-5 3 0,-8 3-1,-11 4 596,28-16 1,-16 6-1,-8 4 497,3-4 0,-15 7 0,-18 11-1197,7-4 1197,-25 13 2122,-7 5-2122,39-24-1671,9-8 1,2-2 1670,17-12 0,-26 19 0,12-7 0,3-2 0,-6 5 1095,-9 4 1,-4 3-1,8-4-1095,5-2 0,9-6 0,4-2 0,-2 1 0,-7 5 0,8-6 0,-7 4 0,1 0 957,12-8 1,1-1 0,-12 7-958,-18 10 0,-9 4-4274,8-7 4274,-7 9 0,24-12 0,-43 28-31,39-28 0,7-5 31,-3 3 0,-17 9 0,0 1 478,7-2-478,17-15 4479,-53 37-4479,27-19 0,-1 1 6699,-31 21-6699,25-16 0,-1-1 258,-26 18-258,62-43 0,-63 43 0,59-41 0,-33 24 0,11-10-4526,-19 16 4526,-23 12-2869,21-10 2869,-19 12 0,53-32 0,-24 17 0,4-2 0,6-7 0,-27 15 0,1-1 3711,-6 3-3711,2 1 0,-12 8 0,27-19 0,-29 19 0,26-18 0,-27 17 0,24-14 0,-24 14 3684,9-3-3684,5-5 0,-11 9 0,33-21 0,-32 19 0,37-22 0,-35 22 0,36-20 0,-37 21 0,34-21 0,-36 22 0,34-23 0,-20 14 0,4-3 0,-10 5 0,3 1 0,-17 5 0,37-17 0,-34 16 0,32-16 0,-31 17 0,27-14 0,-27 14 0,22-13 0,-13 4 0,0 0 0,6-5 0,-16 14 0,16-11 0,-18 11 0,17-12 0,-19 12 0,9-3 0,1-5 0,-6 11 0,18-22 0,-19 22 0,19-23 0,-20 21 0,19-18 0,-19 17 0,20-17 0,-18 17 0,21-27 0,-20 27 0,32-40 0,-30 35 0,45-45 0,-42 43-6784,53-51 6784,-52 49-2269,23-19 1,0 0 2268,-24 20-1377,61-48 1377,-59 50 0,52-45 0,-54 47 0,53-47 0,-54 49 0,60-49 0,-59 47 0,60-43 0,-58 41 0,46-36 0,-47 37 0,35-30 0,-39 33-1025,27-20 1025,-30 23 3347,14-10-3347,-10 10 5005,12-8-5005,-1-1 0,-3 5 2672,1-7-2672,-10 9 2699,6-5-2699,-4 4 0,-2 4 0,-4 1 0,1-1 0,-4-1 0,8 0 0,-6 1 0,3 0 0,-3 2 0,-4 0 0,0 2 0,-3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00:29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3453 24575,'4'2'0,"0"2"0,2-4 0,9 0 0,18-11 0,-13 7 0,11-8 0,32-11 0,-37 14 0,43-16 0,10-3 0,7-1-3392,-22 7 0,-2 1 3392,10-3-2269,-5 6 1,-4 2 2268,-18 4-321,29-5 0,24-6 0,-5 1 321,-6 0 0,-1 0 0,-3 2 0,6-1 0,-8 2 0,-6 0 0,-1-1 0,10-3 0,7-2 0,-16 5 0,-4 0 0,3 0 0,24-7 0,5-2 0,-14 4 0,8-4 0,-5 2-905,-3 2 0,5-2 0,-9 2 905,-4-1 0,-3 1 0,-9 5 0,2 0 0,-14 2 2715,-4-2-2715,14 0 0,14-3 0,-21 5 4059,-33 6-4059,35-10 0,-4 1 1441,-40 14-1441,30-14 0,-1 1 6784,-30 14-6784,29-16 0,0-1 0,-27 15 0,26-17 0,7-4 0,7 2 0,17-12 0,-26 15 0,29-14 0,-56 26 0,35-18 0,5-4 0,-7 0 0,29-16 0,-40 20 0,37-26 0,-63 41 0,35-24 0,4-3 0,-12 6 0,26-20 0,-35 27 0,21-15 0,-43 32 0,25-18 0,3-3-6784,-12 8 6784,14-9-2260,-20 15 2260,-22 16-465,15-12 465,-15 9 0,18-13 0,-17 15 0,17-17 0,-14 18 0,25-29 0,-24 27 0,36-35 0,-33 31 0,41-32 0,-40 31 0,36-27 0,-40 29 0,31-26 0,-31 28 0,26-22 0,-26 22 0,38-28 0,-34 23-3634,68-45 3634,-60 43 553,32-24 0,0-2-553,-29 24 0,33-26 0,2-1 0,-33 25-841,33-21 1,0 0 840,-37 25-1024,37-23 0,-1 0 1024,-36 23 0,30-21 0,0 0 0,-33 23-379,51-38 379,-57 40 1879,31-23-1879,-36 26 0,23-17 0,-23 18 3078,16-10-3078,-19 11 4603,17-6-4603,-2-2 0,-1 4 0,11-9 0,-23 13 0,23-16 0,-22 16 0,27-19 0,-26 20 0,29-23 0,-29 20 0,31-19 0,-30 19 0,37-20 0,-38 18 5737,20-8-5737,8-5 0,-22 16-5936,69-38 5936,-64 36-2269,31-16 1,0-2 2268,-31 16-2889,67-35 2889,-74 38 0,37-19 0,-43 22 3105,17-4-3105,-20 3 4644,14 0-4644,-7 0 6461,3 2-6461,-1-2 0,-3 4 0,3-2 0,-4 2 0,-1-2 0,-4 2 0,-2-2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00:32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2320 24575,'28'-10'0,"5"-5"0,26-16 0,-15 10 0,8-3 0,36-20 0,2-1-4252,-34 19 1,-2 2 4251,16-9 0,4-2 0,-16 8 0,3 0 0,3-1-940,14-6 1,4-2 0,3-1 939,-11 4 0,2-1 0,1 0 0,-5 2-179,2-1 1,-3 1 0,3-1 178,-2 0 0,5-2 0,-5 1 0,-15 7 0,10-6 0,-2 2 0,22-9 0,-4 1 0,-24 11 0,-23 10 0,46-17 0,-5 2 4272,-57 27-4272,28-13 0,-1 3 6388,-34 12-6388,54-19 0,-42 16 0,12-5 1196,-18 6-1196,11-2 0,-22 4 0,43-12 0,-43 12 0,40-15 0,-40 16 0,44-20 0,-41 20 0,49-25 0,-48 24 0,54-24 0,-18 11 0,4-1 0,-13 1 0,23 0 0,-43 9 0,39-9 0,0-1 0,-37 10 0,45-12 0,1 0 0,-41 11 0,48-14 0,1 1 0,-43 14 0,49-16 0,11-3 0,-42 15 0,-1 1-3392,19-8 0,-3 0 3392,12 1-4537,10-7 4537,-63 18 0,31-8 0,4-1 0,-15 6 0,23-7 0,-34 10 0,11-5 0,-33 10 4537,49-14-4537,-33 9 0,12-3 0,-18 4 0,15-4 0,-26 8 6784,45-14-6784,-27 9 0,5-1 0,-7 1 0,-20 6 0,31-9 0,-26 7 0,45-12 0,-46 11 0,47-10 0,-46 9 0,56-12 0,-54 12 0,63-13 0,-26 5-6784,27-5 6784,-30 6 0,-8 3 0,-32 6 0,48-7 0,-41 6 0,68-12 0,-68 12 0,65-12 0,-64 14 0,65-14 0,-67 15 0,61-12 0,-60 12 0,57-11 0,-57 10 0,54-10 0,-57 11 0,51-8 0,-30 1 0,5 3 0,9-8 0,-37 10 0,41-6 0,-40 6 0,18 0 0,1-2 0,-17 3 0,48-6 0,-46 7 0,46-6 0,-50 6 0,36-8 0,-38 8 0,30-6 0,-30 5 6784,25-1-6784,-25 2 0,29-1 0,-30 0 0,42-4 0,-40 3 0,47-4 0,-45 7 0,30-4 0,-35 4 0,9 0 0,-11 0 0,0 0 0,3 0 0,0 0 0,2 0 0,4 0 0,-7-2 0,15 2 0,-11-4 0,23 4 0,-15-2 0,4 2 0,10-3 0,-22 2 0,38-4 0,-26 1 0,5 1 0,-9-1 0,2 3 0,-14-1 0,13-1 0,-8 2 0,-5 1 0,17 0 0,-16 0 0,16 0 0,-17 0 0,14 0 0,-14 0 0,13 0 0,-7 0 0,2 0 0,-7-2 0,-5 1 0,-2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00:35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1544 24575,'5'4'0,"12"-2"0,29-13 0,20-8 0,17-8 0,-16 5 0,7-5 0,2 0 0,-5 3-2835,-2 0 1,-3 1 0,2 0 2834,12-6 0,3-1 0,4-1 0,-7 6 0,4 1 0,2-1 0,3-1-564,-11 3 1,2 0-1,2 0 1,1-1-1,2-1 564,-2 1 0,4-1 0,1-1 0,0 1 0,-3 0 0,-4 1-343,14-3 1,-5 1-1,0 1 1,5-2 342,-14 5 0,8-2 0,2-1 0,-4 2 0,-8 2 0,-14 3 0,1 1 0,0-1 0,8-1 0,22-6 0,10-2 0,-2 0 0,-16 5 0,-26 6 0,-4 3 0,16-5 0,16-3 0,-26 8 3858,-42 10-3858,34-6 0,-1 0 5769,-37 7-5769,40-6 0,2 0 3064,-35 5-3064,54-8 0,2-1 0,-45 8 0,59-10 0,0-1 0,-61 12 0,48-11 0,-5 0 0,-55 11 0,75-14 0,-83 14 0,50-5 0,-53 6 0,49-3 0,-47 4 0,71-6 0,-9-3 0,4 0 0,-13 0 0,18-8 0,-60 14 0,32-7 0,-2 1 0,-38 8 0,53-8 0,-59 7 0,43-5 0,-43 6 0,43-3 0,-41 4 0,68-6 0,-60 4-3392,37-3 0,0-1 3392,-34 2-2269,43-3 1,1 0 2268,-43 3-1517,42-4 0,-1 2 1517,-45 3 0,76-6 0,-82 10 0,24-2 0,-8 2 0,-20 0 0,45 0 0,-44-2 0,45 2 0,-43-2 0,44-1 0,-45 2 0,48-6 0,-49 6 3034,46-3-3034,-32 3 0,6 0 0,1-1 0,-25 2 4537,13 0-4537,-16 0 6784,6 0-6784,-6 0 0,2 0 0,-2 0 0,1 0 0,0 0 0,4 0 0,-4 0 0,7 0 0,1 0 0,-2 0 0,3 0 0,-2 0 0,-3 0 0,13 0 0,-16 0 0,14 0 0,-15 0 0,8 0 0,-8 0 0,2 0 0,-3 0 0,0 0 0,0 0 0,5 0 0,-4 0 0,5 0 0,-5 0 0,0 0 0,21 0 0,-16 0 0,25-3 0,-28 2 0,9-2 0,-12 3 0,-2 0 0,-2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179382A-DBC3-4EB6-BC4A-3349D2B10E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2C438B1-DD8C-48AB-A5D0-38BEE222A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92E1FCE-E5DB-40F5-9D36-D0F7C5903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5494-ED70-49AD-8D66-EE852458581A}" type="datetimeFigureOut">
              <a:rPr lang="he-IL" smtClean="0"/>
              <a:t>כ"ג.תשרי.תשפ"א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8EE5DC4-8C78-4D58-8C15-C2E0C1CBC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CB1833E-7540-4CFC-96CE-81DA522B1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2B791-64BD-46E0-93BF-CB40E13589B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824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517CCA1-42C3-4B05-BBA2-3AB482253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FA28985-63C2-46A7-8218-674DBBFBE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32A8DD2-5E07-42B7-87E2-F4E41A14C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5494-ED70-49AD-8D66-EE852458581A}" type="datetimeFigureOut">
              <a:rPr lang="he-IL" smtClean="0"/>
              <a:t>כ"ג.תשרי.תשפ"א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8AE9A8D-3714-4D4E-A168-96B830809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F9AB69B-1BF7-4840-BD29-5E25F1156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2B791-64BD-46E0-93BF-CB40E13589B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13864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CB1A9CC7-E032-4D8F-AC41-DEC9DB651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575AFFFD-0A3D-45BB-BAB8-7AF15DA87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9548517-7CD0-42F1-A100-B34D04A39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5494-ED70-49AD-8D66-EE852458581A}" type="datetimeFigureOut">
              <a:rPr lang="he-IL" smtClean="0"/>
              <a:t>כ"ג.תשרי.תשפ"א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99D4F50-A920-4988-863A-71668D1D3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0FCFE66-6DDE-4547-AADE-7CA813876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2B791-64BD-46E0-93BF-CB40E13589B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03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73E0461-69EC-4131-A09F-747FFA81B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F21AC2E-5B0D-4FF7-82EE-A1A7D458B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1EF4571-4DFD-4D9F-8C81-815FEE460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5494-ED70-49AD-8D66-EE852458581A}" type="datetimeFigureOut">
              <a:rPr lang="he-IL" smtClean="0"/>
              <a:t>כ"ג.תשרי.תשפ"א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7C1578B-730A-4604-885A-7659B501C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189D7E4-6A07-49AF-8B51-9475E8368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2B791-64BD-46E0-93BF-CB40E13589B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1139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ADE4D73-E191-421D-A4D6-4144B5DC4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26AC797-1215-4CD5-A9CA-CBD7BB38E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20D6B0D-5E12-4231-9015-91163C666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5494-ED70-49AD-8D66-EE852458581A}" type="datetimeFigureOut">
              <a:rPr lang="he-IL" smtClean="0"/>
              <a:t>כ"ג.תשרי.תשפ"א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666E50E-1785-4DED-AC4C-3948E95AD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4FB0DFA-FCEB-4F6C-8E44-CEF0ACC7C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2B791-64BD-46E0-93BF-CB40E13589B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9926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841DA9A-5931-4DBF-B9DA-2B491593E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C3061FB-86F4-4312-ADF3-69F9313C1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804989E-75A1-4FD7-B6F8-1614E7C2F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B71CE62-8651-48AA-894E-83014AE5E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5494-ED70-49AD-8D66-EE852458581A}" type="datetimeFigureOut">
              <a:rPr lang="he-IL" smtClean="0"/>
              <a:t>כ"ג.תשרי.תשפ"א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201D8B3-7920-4D2C-B279-23C37BC68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1BC3ABF-E81D-4940-A3B8-8F2C53D72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2B791-64BD-46E0-93BF-CB40E13589B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987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61EA872-6A3D-40CA-AEF2-602E31EE9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F00AA3A-FC24-417C-9BF5-17774F57B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991132B-BC83-49BC-B049-07D4E4E11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41A88FC0-6212-4071-85CE-A8591F601E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7E38BC3E-0E21-4C87-862B-F0B4092B1E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53BAF63B-A192-4269-A3FC-03B92E77C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5494-ED70-49AD-8D66-EE852458581A}" type="datetimeFigureOut">
              <a:rPr lang="he-IL" smtClean="0"/>
              <a:t>כ"ג.תשרי.תשפ"א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366AF9A2-5C91-4E18-A5B1-FD87F7B80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3F5750A-58B8-4072-9768-8858721F0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2B791-64BD-46E0-93BF-CB40E13589B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71699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34B68B8-E189-43D9-9AC9-6C6A33358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2D407572-48CA-4B91-92B1-ED82B4120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5494-ED70-49AD-8D66-EE852458581A}" type="datetimeFigureOut">
              <a:rPr lang="he-IL" smtClean="0"/>
              <a:t>כ"ג.תשרי.תשפ"א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C5944BFA-8E23-4297-A85A-E2C1068C6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F208A705-8479-49B6-9080-031F999F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2B791-64BD-46E0-93BF-CB40E13589B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0792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6354A398-E9FB-4AC0-9CD3-CA5661C9C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5494-ED70-49AD-8D66-EE852458581A}" type="datetimeFigureOut">
              <a:rPr lang="he-IL" smtClean="0"/>
              <a:t>כ"ג.תשרי.תשפ"א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652E4292-8DA4-4039-8CE9-123F95D6C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5F45F80A-1D06-455E-9651-46710E9FB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2B791-64BD-46E0-93BF-CB40E13589B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00806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4EBFD52-A37C-411A-8472-A46C7F5C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9C8C45F-F516-4D0B-B7F9-E86016DCE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DF2D98F-BC95-49E9-B2F7-1B3AD271F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19002AC-5474-4ADE-821D-4B51F5D46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5494-ED70-49AD-8D66-EE852458581A}" type="datetimeFigureOut">
              <a:rPr lang="he-IL" smtClean="0"/>
              <a:t>כ"ג.תשרי.תשפ"א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BB7C5E6-0BCE-4F05-9786-D3440904E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14F82AC-B3FC-4687-843D-1E69EED1C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2B791-64BD-46E0-93BF-CB40E13589B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595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CEE6035-AB99-42E8-BDE4-39911DCAF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ED94A758-A03B-4536-B9D2-6690C309E8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50DA4BE-3188-419E-9663-49570634D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5A8D8B8-D261-47B5-BE80-53F288326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5494-ED70-49AD-8D66-EE852458581A}" type="datetimeFigureOut">
              <a:rPr lang="he-IL" smtClean="0"/>
              <a:t>כ"ג.תשרי.תשפ"א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C6A20D5-F582-4FF2-AE66-CE34B7070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F15147D-DD8B-4388-AB5C-9DB259277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2B791-64BD-46E0-93BF-CB40E13589B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59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71FC21B1-52D2-47EF-ACD2-E1006FC26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4998FF7-42F1-4DBC-B727-2E05CFECF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811D1AE-522B-4202-9A9A-633A8E3027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D5494-ED70-49AD-8D66-EE852458581A}" type="datetimeFigureOut">
              <a:rPr lang="he-IL" smtClean="0"/>
              <a:t>כ"ג.תשרי.תשפ"א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29C4A4C-2839-4C02-B6C9-5933F5B84B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1DBAB85-7968-4B67-8081-E15E5865D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2B791-64BD-46E0-93BF-CB40E13589B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347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.jpe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012154C-78EA-4E69-8C01-74116893D9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By value and by reference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D232800-7045-4E51-A1EA-71E4890AE0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9936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917B4462-B91E-4C8A-8D3D-6B7339D8AD32}"/>
              </a:ext>
            </a:extLst>
          </p:cNvPr>
          <p:cNvSpPr/>
          <p:nvPr/>
        </p:nvSpPr>
        <p:spPr>
          <a:xfrm>
            <a:off x="3734972" y="2180492"/>
            <a:ext cx="1097280" cy="3699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F47869E6-F6F7-4DD1-8BF0-536873926E07}"/>
              </a:ext>
            </a:extLst>
          </p:cNvPr>
          <p:cNvSpPr txBox="1"/>
          <p:nvPr/>
        </p:nvSpPr>
        <p:spPr>
          <a:xfrm>
            <a:off x="3787723" y="1599800"/>
            <a:ext cx="10972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/>
              <a:t>Stack call</a:t>
            </a:r>
            <a:endParaRPr lang="he-IL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D9D0E9AC-CED0-4995-8A5E-1D25B0DB8D7C}"/>
              </a:ext>
            </a:extLst>
          </p:cNvPr>
          <p:cNvSpPr/>
          <p:nvPr/>
        </p:nvSpPr>
        <p:spPr>
          <a:xfrm>
            <a:off x="7359750" y="2180492"/>
            <a:ext cx="1097280" cy="3699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9F0123C3-4975-47A4-A2F2-A2D64B1D3EDD}"/>
              </a:ext>
            </a:extLst>
          </p:cNvPr>
          <p:cNvSpPr txBox="1"/>
          <p:nvPr/>
        </p:nvSpPr>
        <p:spPr>
          <a:xfrm>
            <a:off x="7071724" y="1613274"/>
            <a:ext cx="16453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/>
              <a:t>Heap memory</a:t>
            </a:r>
            <a:endParaRPr lang="he-IL" dirty="0"/>
          </a:p>
        </p:txBody>
      </p:sp>
      <p:sp>
        <p:nvSpPr>
          <p:cNvPr id="8" name="מלבן: פינה מקופלת 7">
            <a:extLst>
              <a:ext uri="{FF2B5EF4-FFF2-40B4-BE49-F238E27FC236}">
                <a16:creationId xmlns:a16="http://schemas.microsoft.com/office/drawing/2014/main" id="{0CC2DDCB-3593-40E8-AD36-BA95E094F4E7}"/>
              </a:ext>
            </a:extLst>
          </p:cNvPr>
          <p:cNvSpPr/>
          <p:nvPr/>
        </p:nvSpPr>
        <p:spPr>
          <a:xfrm>
            <a:off x="3787725" y="5506605"/>
            <a:ext cx="991773" cy="25321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point</a:t>
            </a:r>
            <a:endParaRPr lang="he-IL" dirty="0"/>
          </a:p>
        </p:txBody>
      </p:sp>
      <p:sp>
        <p:nvSpPr>
          <p:cNvPr id="9" name="מלבן: פינה מקופלת 8">
            <a:extLst>
              <a:ext uri="{FF2B5EF4-FFF2-40B4-BE49-F238E27FC236}">
                <a16:creationId xmlns:a16="http://schemas.microsoft.com/office/drawing/2014/main" id="{B1EDE517-EBB3-4478-9E18-87EC188672D7}"/>
              </a:ext>
            </a:extLst>
          </p:cNvPr>
          <p:cNvSpPr/>
          <p:nvPr/>
        </p:nvSpPr>
        <p:spPr>
          <a:xfrm>
            <a:off x="3787725" y="5185345"/>
            <a:ext cx="991773" cy="25321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point</a:t>
            </a:r>
            <a:endParaRPr lang="he-IL" dirty="0"/>
          </a:p>
        </p:txBody>
      </p:sp>
      <p:sp>
        <p:nvSpPr>
          <p:cNvPr id="10" name="מלבן: פינה מקופלת 9">
            <a:extLst>
              <a:ext uri="{FF2B5EF4-FFF2-40B4-BE49-F238E27FC236}">
                <a16:creationId xmlns:a16="http://schemas.microsoft.com/office/drawing/2014/main" id="{C6F05DD1-43D8-4CF5-BDB2-B915136D909A}"/>
              </a:ext>
            </a:extLst>
          </p:cNvPr>
          <p:cNvSpPr/>
          <p:nvPr/>
        </p:nvSpPr>
        <p:spPr>
          <a:xfrm>
            <a:off x="3787724" y="4871891"/>
            <a:ext cx="991773" cy="25321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point</a:t>
            </a:r>
            <a:endParaRPr lang="he-IL" dirty="0"/>
          </a:p>
        </p:txBody>
      </p:sp>
      <p:sp>
        <p:nvSpPr>
          <p:cNvPr id="11" name="מלבן: פינה מקופלת 10">
            <a:extLst>
              <a:ext uri="{FF2B5EF4-FFF2-40B4-BE49-F238E27FC236}">
                <a16:creationId xmlns:a16="http://schemas.microsoft.com/office/drawing/2014/main" id="{D4D27123-C1AB-4FE0-A0AC-08E7FC47BDE1}"/>
              </a:ext>
            </a:extLst>
          </p:cNvPr>
          <p:cNvSpPr/>
          <p:nvPr/>
        </p:nvSpPr>
        <p:spPr>
          <a:xfrm>
            <a:off x="3787723" y="4547294"/>
            <a:ext cx="991773" cy="25321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point</a:t>
            </a:r>
            <a:endParaRPr lang="he-IL" dirty="0"/>
          </a:p>
        </p:txBody>
      </p:sp>
      <p:sp>
        <p:nvSpPr>
          <p:cNvPr id="12" name="מלבן: פינה מקופלת 11">
            <a:extLst>
              <a:ext uri="{FF2B5EF4-FFF2-40B4-BE49-F238E27FC236}">
                <a16:creationId xmlns:a16="http://schemas.microsoft.com/office/drawing/2014/main" id="{B462400D-5FA8-4DE0-B7A8-4E5E81A5612F}"/>
              </a:ext>
            </a:extLst>
          </p:cNvPr>
          <p:cNvSpPr/>
          <p:nvPr/>
        </p:nvSpPr>
        <p:spPr>
          <a:xfrm>
            <a:off x="7412503" y="2816024"/>
            <a:ext cx="991773" cy="25321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data</a:t>
            </a:r>
            <a:endParaRPr lang="he-IL" dirty="0"/>
          </a:p>
        </p:txBody>
      </p:sp>
      <p:pic>
        <p:nvPicPr>
          <p:cNvPr id="1026" name="Picture 2" descr="×ª××¦××ª ×ª××× × ×¢×××¨ âªheapâ¬â">
            <a:extLst>
              <a:ext uri="{FF2B5EF4-FFF2-40B4-BE49-F238E27FC236}">
                <a16:creationId xmlns:a16="http://schemas.microsoft.com/office/drawing/2014/main" id="{43088AEB-F1EA-4F33-B82D-E7FB23DCD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237" y="1285481"/>
            <a:ext cx="2764154" cy="154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×ª××¦××ª ×ª××× × ×¢×××¨ âªstackâ¬â">
            <a:extLst>
              <a:ext uri="{FF2B5EF4-FFF2-40B4-BE49-F238E27FC236}">
                <a16:creationId xmlns:a16="http://schemas.microsoft.com/office/drawing/2014/main" id="{267C8937-E97F-421B-B0E3-169E4D306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560" y="456693"/>
            <a:ext cx="1645326" cy="246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מלבן: פינה מקופלת 11">
            <a:extLst>
              <a:ext uri="{FF2B5EF4-FFF2-40B4-BE49-F238E27FC236}">
                <a16:creationId xmlns:a16="http://schemas.microsoft.com/office/drawing/2014/main" id="{CFBF44EF-CB77-4E4F-874D-3BFBD8CA1666}"/>
              </a:ext>
            </a:extLst>
          </p:cNvPr>
          <p:cNvSpPr/>
          <p:nvPr/>
        </p:nvSpPr>
        <p:spPr>
          <a:xfrm>
            <a:off x="7412503" y="3676081"/>
            <a:ext cx="991773" cy="25321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data</a:t>
            </a:r>
            <a:endParaRPr lang="he-IL" dirty="0"/>
          </a:p>
        </p:txBody>
      </p:sp>
      <p:sp>
        <p:nvSpPr>
          <p:cNvPr id="14" name="מלבן: פינה מקופלת 11">
            <a:extLst>
              <a:ext uri="{FF2B5EF4-FFF2-40B4-BE49-F238E27FC236}">
                <a16:creationId xmlns:a16="http://schemas.microsoft.com/office/drawing/2014/main" id="{C716CEF3-2685-D845-8AD3-7EAA7319900A}"/>
              </a:ext>
            </a:extLst>
          </p:cNvPr>
          <p:cNvSpPr/>
          <p:nvPr/>
        </p:nvSpPr>
        <p:spPr>
          <a:xfrm>
            <a:off x="7412502" y="4409529"/>
            <a:ext cx="991773" cy="25321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data</a:t>
            </a:r>
            <a:endParaRPr lang="he-IL" dirty="0"/>
          </a:p>
        </p:txBody>
      </p:sp>
      <p:sp>
        <p:nvSpPr>
          <p:cNvPr id="15" name="מלבן: פינה מקופלת 11">
            <a:extLst>
              <a:ext uri="{FF2B5EF4-FFF2-40B4-BE49-F238E27FC236}">
                <a16:creationId xmlns:a16="http://schemas.microsoft.com/office/drawing/2014/main" id="{DC435548-361E-5143-8958-53B89EC0B0D0}"/>
              </a:ext>
            </a:extLst>
          </p:cNvPr>
          <p:cNvSpPr/>
          <p:nvPr/>
        </p:nvSpPr>
        <p:spPr>
          <a:xfrm>
            <a:off x="7398501" y="5031693"/>
            <a:ext cx="991773" cy="25321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data</a:t>
            </a:r>
            <a:endParaRPr lang="he-IL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E1BF6A2-4B8D-0549-A990-21304BB6EBBF}"/>
                  </a:ext>
                </a:extLst>
              </p14:cNvPr>
              <p14:cNvContentPartPr/>
              <p14:nvPr/>
            </p14:nvContentPartPr>
            <p14:xfrm>
              <a:off x="4786013" y="2975237"/>
              <a:ext cx="2697480" cy="1689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E1BF6A2-4B8D-0549-A990-21304BB6EBB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77013" y="2966597"/>
                <a:ext cx="2715120" cy="170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B0FF641-E0F5-024C-A618-CCB40DCE1CF9}"/>
                  </a:ext>
                </a:extLst>
              </p14:cNvPr>
              <p14:cNvContentPartPr/>
              <p14:nvPr/>
            </p14:nvContentPartPr>
            <p14:xfrm>
              <a:off x="4779533" y="3751757"/>
              <a:ext cx="2661840" cy="1245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B0FF641-E0F5-024C-A618-CCB40DCE1CF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70533" y="3742757"/>
                <a:ext cx="2679480" cy="126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651B9DC2-699D-BF46-8588-1831094DFA4D}"/>
              </a:ext>
            </a:extLst>
          </p:cNvPr>
          <p:cNvGrpSpPr/>
          <p:nvPr/>
        </p:nvGrpSpPr>
        <p:grpSpPr>
          <a:xfrm>
            <a:off x="4774853" y="4477877"/>
            <a:ext cx="2702880" cy="1154160"/>
            <a:chOff x="4774853" y="4477877"/>
            <a:chExt cx="2702880" cy="115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4D8D1C8-7B90-8841-8BFA-F6950A963CC4}"/>
                    </a:ext>
                  </a:extLst>
                </p14:cNvPr>
                <p14:cNvContentPartPr/>
                <p14:nvPr/>
              </p14:nvContentPartPr>
              <p14:xfrm>
                <a:off x="4774853" y="4477877"/>
                <a:ext cx="2702880" cy="8352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4D8D1C8-7B90-8841-8BFA-F6950A963C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65853" y="4469237"/>
                  <a:ext cx="2720520" cy="85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DD505D1-D9EE-6440-BF12-1E54F6B38529}"/>
                    </a:ext>
                  </a:extLst>
                </p14:cNvPr>
                <p14:cNvContentPartPr/>
                <p14:nvPr/>
              </p14:nvContentPartPr>
              <p14:xfrm>
                <a:off x="4781333" y="5073677"/>
                <a:ext cx="2683800" cy="558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DD505D1-D9EE-6440-BF12-1E54F6B3852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772693" y="5065037"/>
                  <a:ext cx="2701440" cy="57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61FCB8F-6613-1542-9DCA-6DF050D5BD60}"/>
              </a:ext>
            </a:extLst>
          </p:cNvPr>
          <p:cNvSpPr txBox="1"/>
          <p:nvPr/>
        </p:nvSpPr>
        <p:spPr>
          <a:xfrm>
            <a:off x="7359750" y="2179361"/>
            <a:ext cx="103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0" hangingPunct="1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stored</a:t>
            </a:r>
            <a:endParaRPr lang="en-IL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BDDB47-95AD-4E46-943D-EB38F26B2C08}"/>
              </a:ext>
            </a:extLst>
          </p:cNvPr>
          <p:cNvSpPr txBox="1"/>
          <p:nvPr/>
        </p:nvSpPr>
        <p:spPr>
          <a:xfrm>
            <a:off x="3713339" y="2225491"/>
            <a:ext cx="1097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Pointing to the location in the heap memory</a:t>
            </a:r>
            <a:endParaRPr lang="en-IL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42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-0.04036 -0.04005 C -0.04883 -0.04908 -0.06146 -0.05394 -0.07461 -0.05394 C -0.08971 -0.05394 -0.10169 -0.04908 -0.11016 -0.04005 L -0.15039 3.33333E-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26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-0.04036 -0.04005 C -0.04883 -0.04908 -0.06146 -0.05394 -0.07461 -0.05394 C -0.08971 -0.05394 -0.10169 -0.04908 -0.11016 -0.04005 L -0.15039 3.33333E-6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26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-0.04036 -0.04005 C -0.04883 -0.04908 -0.06146 -0.05394 -0.07461 -0.05394 C -0.08971 -0.05394 -0.10169 -0.04908 -0.11016 -0.04005 L -0.15039 3.33333E-6 " pathEditMode="relative" rAng="0" ptsTypes="AAAAA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26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-0.04036 -0.04005 C -0.04883 -0.04908 -0.06146 -0.05394 -0.07461 -0.05394 C -0.08971 -0.05394 -0.10169 -0.04908 -0.11016 -0.04005 L -0.15039 3.33333E-6 " pathEditMode="relative" rAng="0" ptsTypes="AAAAA"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26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917B4462-B91E-4C8A-8D3D-6B7339D8AD32}"/>
              </a:ext>
            </a:extLst>
          </p:cNvPr>
          <p:cNvSpPr/>
          <p:nvPr/>
        </p:nvSpPr>
        <p:spPr>
          <a:xfrm>
            <a:off x="3734972" y="2180492"/>
            <a:ext cx="1097280" cy="3699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F47869E6-F6F7-4DD1-8BF0-536873926E07}"/>
              </a:ext>
            </a:extLst>
          </p:cNvPr>
          <p:cNvSpPr txBox="1"/>
          <p:nvPr/>
        </p:nvSpPr>
        <p:spPr>
          <a:xfrm>
            <a:off x="3734972" y="1690688"/>
            <a:ext cx="10972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stack</a:t>
            </a:r>
            <a:endParaRPr lang="he-IL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D9D0E9AC-CED0-4995-8A5E-1D25B0DB8D7C}"/>
              </a:ext>
            </a:extLst>
          </p:cNvPr>
          <p:cNvSpPr/>
          <p:nvPr/>
        </p:nvSpPr>
        <p:spPr>
          <a:xfrm>
            <a:off x="7359750" y="2180492"/>
            <a:ext cx="1097280" cy="3699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9F0123C3-4975-47A4-A2F2-A2D64B1D3EDD}"/>
              </a:ext>
            </a:extLst>
          </p:cNvPr>
          <p:cNvSpPr txBox="1"/>
          <p:nvPr/>
        </p:nvSpPr>
        <p:spPr>
          <a:xfrm>
            <a:off x="7359750" y="1690688"/>
            <a:ext cx="10972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heap</a:t>
            </a:r>
            <a:endParaRPr lang="he-IL" dirty="0"/>
          </a:p>
        </p:txBody>
      </p:sp>
      <p:sp>
        <p:nvSpPr>
          <p:cNvPr id="8" name="מלבן: פינה מקופלת 7">
            <a:extLst>
              <a:ext uri="{FF2B5EF4-FFF2-40B4-BE49-F238E27FC236}">
                <a16:creationId xmlns:a16="http://schemas.microsoft.com/office/drawing/2014/main" id="{0CC2DDCB-3593-40E8-AD36-BA95E094F4E7}"/>
              </a:ext>
            </a:extLst>
          </p:cNvPr>
          <p:cNvSpPr/>
          <p:nvPr/>
        </p:nvSpPr>
        <p:spPr>
          <a:xfrm>
            <a:off x="3787725" y="5506605"/>
            <a:ext cx="991773" cy="25321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data</a:t>
            </a:r>
            <a:endParaRPr lang="he-IL" dirty="0"/>
          </a:p>
        </p:txBody>
      </p:sp>
      <p:sp>
        <p:nvSpPr>
          <p:cNvPr id="9" name="מלבן: פינה מקופלת 8">
            <a:extLst>
              <a:ext uri="{FF2B5EF4-FFF2-40B4-BE49-F238E27FC236}">
                <a16:creationId xmlns:a16="http://schemas.microsoft.com/office/drawing/2014/main" id="{B1EDE517-EBB3-4478-9E18-87EC188672D7}"/>
              </a:ext>
            </a:extLst>
          </p:cNvPr>
          <p:cNvSpPr/>
          <p:nvPr/>
        </p:nvSpPr>
        <p:spPr>
          <a:xfrm>
            <a:off x="3787725" y="5185345"/>
            <a:ext cx="991773" cy="25321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data</a:t>
            </a:r>
            <a:endParaRPr lang="he-IL" dirty="0"/>
          </a:p>
        </p:txBody>
      </p:sp>
      <p:sp>
        <p:nvSpPr>
          <p:cNvPr id="10" name="מלבן: פינה מקופלת 9">
            <a:extLst>
              <a:ext uri="{FF2B5EF4-FFF2-40B4-BE49-F238E27FC236}">
                <a16:creationId xmlns:a16="http://schemas.microsoft.com/office/drawing/2014/main" id="{C6F05DD1-43D8-4CF5-BDB2-B915136D909A}"/>
              </a:ext>
            </a:extLst>
          </p:cNvPr>
          <p:cNvSpPr/>
          <p:nvPr/>
        </p:nvSpPr>
        <p:spPr>
          <a:xfrm>
            <a:off x="3787724" y="4871891"/>
            <a:ext cx="991773" cy="25321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data</a:t>
            </a:r>
            <a:endParaRPr lang="he-IL" dirty="0"/>
          </a:p>
        </p:txBody>
      </p:sp>
      <p:sp>
        <p:nvSpPr>
          <p:cNvPr id="11" name="מלבן: פינה מקופלת 10">
            <a:extLst>
              <a:ext uri="{FF2B5EF4-FFF2-40B4-BE49-F238E27FC236}">
                <a16:creationId xmlns:a16="http://schemas.microsoft.com/office/drawing/2014/main" id="{D4D27123-C1AB-4FE0-A0AC-08E7FC47BDE1}"/>
              </a:ext>
            </a:extLst>
          </p:cNvPr>
          <p:cNvSpPr/>
          <p:nvPr/>
        </p:nvSpPr>
        <p:spPr>
          <a:xfrm>
            <a:off x="3787723" y="4547294"/>
            <a:ext cx="991773" cy="25321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data</a:t>
            </a:r>
            <a:endParaRPr lang="he-IL" dirty="0"/>
          </a:p>
        </p:txBody>
      </p:sp>
      <p:sp>
        <p:nvSpPr>
          <p:cNvPr id="12" name="מלבן: פינה מקופלת 11">
            <a:extLst>
              <a:ext uri="{FF2B5EF4-FFF2-40B4-BE49-F238E27FC236}">
                <a16:creationId xmlns:a16="http://schemas.microsoft.com/office/drawing/2014/main" id="{B462400D-5FA8-4DE0-B7A8-4E5E81A5612F}"/>
              </a:ext>
            </a:extLst>
          </p:cNvPr>
          <p:cNvSpPr/>
          <p:nvPr/>
        </p:nvSpPr>
        <p:spPr>
          <a:xfrm>
            <a:off x="3787723" y="4233840"/>
            <a:ext cx="991773" cy="25321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data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4642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1.85185E-6 L -0.04036 -0.04005 C -0.04883 -0.04908 -0.06146 -0.05394 -0.07461 -0.05394 C -0.08971 -0.05394 -0.10169 -0.04908 -0.11015 -0.04005 L -0.15039 1.85185E-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26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917B4462-B91E-4C8A-8D3D-6B7339D8AD32}"/>
              </a:ext>
            </a:extLst>
          </p:cNvPr>
          <p:cNvSpPr/>
          <p:nvPr/>
        </p:nvSpPr>
        <p:spPr>
          <a:xfrm>
            <a:off x="3734972" y="2180492"/>
            <a:ext cx="1097280" cy="3699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F47869E6-F6F7-4DD1-8BF0-536873926E07}"/>
              </a:ext>
            </a:extLst>
          </p:cNvPr>
          <p:cNvSpPr txBox="1"/>
          <p:nvPr/>
        </p:nvSpPr>
        <p:spPr>
          <a:xfrm>
            <a:off x="3734972" y="1690688"/>
            <a:ext cx="10972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stack</a:t>
            </a:r>
            <a:endParaRPr lang="he-IL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D9D0E9AC-CED0-4995-8A5E-1D25B0DB8D7C}"/>
              </a:ext>
            </a:extLst>
          </p:cNvPr>
          <p:cNvSpPr/>
          <p:nvPr/>
        </p:nvSpPr>
        <p:spPr>
          <a:xfrm>
            <a:off x="7359750" y="2180492"/>
            <a:ext cx="1097280" cy="3699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9F0123C3-4975-47A4-A2F2-A2D64B1D3EDD}"/>
              </a:ext>
            </a:extLst>
          </p:cNvPr>
          <p:cNvSpPr txBox="1"/>
          <p:nvPr/>
        </p:nvSpPr>
        <p:spPr>
          <a:xfrm>
            <a:off x="7359750" y="1690688"/>
            <a:ext cx="10972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heap</a:t>
            </a:r>
            <a:endParaRPr lang="he-IL" dirty="0"/>
          </a:p>
        </p:txBody>
      </p:sp>
      <p:sp>
        <p:nvSpPr>
          <p:cNvPr id="8" name="מלבן: פינה מקופלת 7">
            <a:extLst>
              <a:ext uri="{FF2B5EF4-FFF2-40B4-BE49-F238E27FC236}">
                <a16:creationId xmlns:a16="http://schemas.microsoft.com/office/drawing/2014/main" id="{0CC2DDCB-3593-40E8-AD36-BA95E094F4E7}"/>
              </a:ext>
            </a:extLst>
          </p:cNvPr>
          <p:cNvSpPr/>
          <p:nvPr/>
        </p:nvSpPr>
        <p:spPr>
          <a:xfrm>
            <a:off x="3787725" y="5506605"/>
            <a:ext cx="991773" cy="25321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data</a:t>
            </a:r>
            <a:endParaRPr lang="he-IL" dirty="0"/>
          </a:p>
        </p:txBody>
      </p:sp>
      <p:sp>
        <p:nvSpPr>
          <p:cNvPr id="9" name="מלבן: פינה מקופלת 8">
            <a:extLst>
              <a:ext uri="{FF2B5EF4-FFF2-40B4-BE49-F238E27FC236}">
                <a16:creationId xmlns:a16="http://schemas.microsoft.com/office/drawing/2014/main" id="{B1EDE517-EBB3-4478-9E18-87EC188672D7}"/>
              </a:ext>
            </a:extLst>
          </p:cNvPr>
          <p:cNvSpPr/>
          <p:nvPr/>
        </p:nvSpPr>
        <p:spPr>
          <a:xfrm>
            <a:off x="3787725" y="5185345"/>
            <a:ext cx="991773" cy="25321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data</a:t>
            </a:r>
            <a:endParaRPr lang="he-IL" dirty="0"/>
          </a:p>
        </p:txBody>
      </p:sp>
      <p:sp>
        <p:nvSpPr>
          <p:cNvPr id="10" name="מלבן: פינה מקופלת 9">
            <a:extLst>
              <a:ext uri="{FF2B5EF4-FFF2-40B4-BE49-F238E27FC236}">
                <a16:creationId xmlns:a16="http://schemas.microsoft.com/office/drawing/2014/main" id="{C6F05DD1-43D8-4CF5-BDB2-B915136D909A}"/>
              </a:ext>
            </a:extLst>
          </p:cNvPr>
          <p:cNvSpPr/>
          <p:nvPr/>
        </p:nvSpPr>
        <p:spPr>
          <a:xfrm>
            <a:off x="3787724" y="4871891"/>
            <a:ext cx="991773" cy="25321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data</a:t>
            </a:r>
            <a:endParaRPr lang="he-IL" dirty="0"/>
          </a:p>
        </p:txBody>
      </p:sp>
      <p:sp>
        <p:nvSpPr>
          <p:cNvPr id="11" name="מלבן: פינה מקופלת 10">
            <a:extLst>
              <a:ext uri="{FF2B5EF4-FFF2-40B4-BE49-F238E27FC236}">
                <a16:creationId xmlns:a16="http://schemas.microsoft.com/office/drawing/2014/main" id="{D4D27123-C1AB-4FE0-A0AC-08E7FC47BDE1}"/>
              </a:ext>
            </a:extLst>
          </p:cNvPr>
          <p:cNvSpPr/>
          <p:nvPr/>
        </p:nvSpPr>
        <p:spPr>
          <a:xfrm>
            <a:off x="3787723" y="4547294"/>
            <a:ext cx="991773" cy="25321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data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89903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917B4462-B91E-4C8A-8D3D-6B7339D8AD32}"/>
              </a:ext>
            </a:extLst>
          </p:cNvPr>
          <p:cNvSpPr/>
          <p:nvPr/>
        </p:nvSpPr>
        <p:spPr>
          <a:xfrm>
            <a:off x="3734972" y="2180492"/>
            <a:ext cx="1097280" cy="3699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F47869E6-F6F7-4DD1-8BF0-536873926E07}"/>
              </a:ext>
            </a:extLst>
          </p:cNvPr>
          <p:cNvSpPr txBox="1"/>
          <p:nvPr/>
        </p:nvSpPr>
        <p:spPr>
          <a:xfrm>
            <a:off x="3734972" y="1690688"/>
            <a:ext cx="10972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stack</a:t>
            </a:r>
            <a:endParaRPr lang="he-IL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D9D0E9AC-CED0-4995-8A5E-1D25B0DB8D7C}"/>
              </a:ext>
            </a:extLst>
          </p:cNvPr>
          <p:cNvSpPr/>
          <p:nvPr/>
        </p:nvSpPr>
        <p:spPr>
          <a:xfrm>
            <a:off x="7359750" y="2180492"/>
            <a:ext cx="1097280" cy="3699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9F0123C3-4975-47A4-A2F2-A2D64B1D3EDD}"/>
              </a:ext>
            </a:extLst>
          </p:cNvPr>
          <p:cNvSpPr txBox="1"/>
          <p:nvPr/>
        </p:nvSpPr>
        <p:spPr>
          <a:xfrm>
            <a:off x="7359750" y="1690688"/>
            <a:ext cx="10972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heap</a:t>
            </a:r>
            <a:endParaRPr lang="he-IL" dirty="0"/>
          </a:p>
        </p:txBody>
      </p:sp>
      <p:sp>
        <p:nvSpPr>
          <p:cNvPr id="8" name="מלבן: פינה מקופלת 7">
            <a:extLst>
              <a:ext uri="{FF2B5EF4-FFF2-40B4-BE49-F238E27FC236}">
                <a16:creationId xmlns:a16="http://schemas.microsoft.com/office/drawing/2014/main" id="{0CC2DDCB-3593-40E8-AD36-BA95E094F4E7}"/>
              </a:ext>
            </a:extLst>
          </p:cNvPr>
          <p:cNvSpPr/>
          <p:nvPr/>
        </p:nvSpPr>
        <p:spPr>
          <a:xfrm>
            <a:off x="3787725" y="5506605"/>
            <a:ext cx="991773" cy="25321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data</a:t>
            </a:r>
            <a:endParaRPr lang="he-IL" dirty="0"/>
          </a:p>
        </p:txBody>
      </p:sp>
      <p:sp>
        <p:nvSpPr>
          <p:cNvPr id="9" name="מלבן: פינה מקופלת 8">
            <a:extLst>
              <a:ext uri="{FF2B5EF4-FFF2-40B4-BE49-F238E27FC236}">
                <a16:creationId xmlns:a16="http://schemas.microsoft.com/office/drawing/2014/main" id="{B1EDE517-EBB3-4478-9E18-87EC188672D7}"/>
              </a:ext>
            </a:extLst>
          </p:cNvPr>
          <p:cNvSpPr/>
          <p:nvPr/>
        </p:nvSpPr>
        <p:spPr>
          <a:xfrm>
            <a:off x="3787725" y="5185345"/>
            <a:ext cx="991773" cy="25321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data</a:t>
            </a:r>
            <a:endParaRPr lang="he-IL" dirty="0"/>
          </a:p>
        </p:txBody>
      </p:sp>
      <p:sp>
        <p:nvSpPr>
          <p:cNvPr id="10" name="מלבן: פינה מקופלת 9">
            <a:extLst>
              <a:ext uri="{FF2B5EF4-FFF2-40B4-BE49-F238E27FC236}">
                <a16:creationId xmlns:a16="http://schemas.microsoft.com/office/drawing/2014/main" id="{C6F05DD1-43D8-4CF5-BDB2-B915136D909A}"/>
              </a:ext>
            </a:extLst>
          </p:cNvPr>
          <p:cNvSpPr/>
          <p:nvPr/>
        </p:nvSpPr>
        <p:spPr>
          <a:xfrm>
            <a:off x="3787724" y="4871891"/>
            <a:ext cx="991773" cy="25321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data</a:t>
            </a:r>
            <a:endParaRPr lang="he-IL" dirty="0"/>
          </a:p>
        </p:txBody>
      </p:sp>
      <p:sp>
        <p:nvSpPr>
          <p:cNvPr id="11" name="מלבן: פינה מקופלת 10">
            <a:extLst>
              <a:ext uri="{FF2B5EF4-FFF2-40B4-BE49-F238E27FC236}">
                <a16:creationId xmlns:a16="http://schemas.microsoft.com/office/drawing/2014/main" id="{D4D27123-C1AB-4FE0-A0AC-08E7FC47BDE1}"/>
              </a:ext>
            </a:extLst>
          </p:cNvPr>
          <p:cNvSpPr/>
          <p:nvPr/>
        </p:nvSpPr>
        <p:spPr>
          <a:xfrm>
            <a:off x="3787723" y="4547294"/>
            <a:ext cx="991773" cy="25321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data</a:t>
            </a:r>
            <a:endParaRPr lang="he-IL" dirty="0"/>
          </a:p>
        </p:txBody>
      </p:sp>
      <p:sp>
        <p:nvSpPr>
          <p:cNvPr id="12" name="מלבן: פינה מקופלת 11">
            <a:extLst>
              <a:ext uri="{FF2B5EF4-FFF2-40B4-BE49-F238E27FC236}">
                <a16:creationId xmlns:a16="http://schemas.microsoft.com/office/drawing/2014/main" id="{C67EEB0B-516B-44D6-B09A-CB223C447DDC}"/>
              </a:ext>
            </a:extLst>
          </p:cNvPr>
          <p:cNvSpPr/>
          <p:nvPr/>
        </p:nvSpPr>
        <p:spPr>
          <a:xfrm>
            <a:off x="7397513" y="2301268"/>
            <a:ext cx="1044527" cy="112773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data</a:t>
            </a:r>
            <a:endParaRPr lang="he-IL" dirty="0"/>
          </a:p>
        </p:txBody>
      </p:sp>
      <p:sp>
        <p:nvSpPr>
          <p:cNvPr id="13" name="מלבן: פינה מקופלת 12">
            <a:extLst>
              <a:ext uri="{FF2B5EF4-FFF2-40B4-BE49-F238E27FC236}">
                <a16:creationId xmlns:a16="http://schemas.microsoft.com/office/drawing/2014/main" id="{DB956BE9-E16B-4081-870A-B1D5DECB19F6}"/>
              </a:ext>
            </a:extLst>
          </p:cNvPr>
          <p:cNvSpPr/>
          <p:nvPr/>
        </p:nvSpPr>
        <p:spPr>
          <a:xfrm>
            <a:off x="7397513" y="3983428"/>
            <a:ext cx="1044527" cy="112773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data</a:t>
            </a:r>
            <a:endParaRPr lang="he-IL" dirty="0"/>
          </a:p>
        </p:txBody>
      </p:sp>
      <p:pic>
        <p:nvPicPr>
          <p:cNvPr id="14" name="Picture 2" descr="×ª××¦××ª ×ª××× × ×¢×××¨ âªheapâ¬â">
            <a:extLst>
              <a:ext uri="{FF2B5EF4-FFF2-40B4-BE49-F238E27FC236}">
                <a16:creationId xmlns:a16="http://schemas.microsoft.com/office/drawing/2014/main" id="{FF18D8FC-36D3-4ECD-83B2-4D9FBE6B4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237" y="1285481"/>
            <a:ext cx="2764154" cy="154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774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917B4462-B91E-4C8A-8D3D-6B7339D8AD32}"/>
              </a:ext>
            </a:extLst>
          </p:cNvPr>
          <p:cNvSpPr/>
          <p:nvPr/>
        </p:nvSpPr>
        <p:spPr>
          <a:xfrm>
            <a:off x="3734972" y="2180492"/>
            <a:ext cx="1097280" cy="3699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F47869E6-F6F7-4DD1-8BF0-536873926E07}"/>
              </a:ext>
            </a:extLst>
          </p:cNvPr>
          <p:cNvSpPr txBox="1"/>
          <p:nvPr/>
        </p:nvSpPr>
        <p:spPr>
          <a:xfrm>
            <a:off x="3734972" y="1690688"/>
            <a:ext cx="10972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stack</a:t>
            </a:r>
            <a:endParaRPr lang="he-IL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D9D0E9AC-CED0-4995-8A5E-1D25B0DB8D7C}"/>
              </a:ext>
            </a:extLst>
          </p:cNvPr>
          <p:cNvSpPr/>
          <p:nvPr/>
        </p:nvSpPr>
        <p:spPr>
          <a:xfrm>
            <a:off x="7359750" y="2180492"/>
            <a:ext cx="1097280" cy="3699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9F0123C3-4975-47A4-A2F2-A2D64B1D3EDD}"/>
              </a:ext>
            </a:extLst>
          </p:cNvPr>
          <p:cNvSpPr txBox="1"/>
          <p:nvPr/>
        </p:nvSpPr>
        <p:spPr>
          <a:xfrm>
            <a:off x="7359750" y="1690688"/>
            <a:ext cx="10972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heap</a:t>
            </a:r>
            <a:endParaRPr lang="he-IL" dirty="0"/>
          </a:p>
        </p:txBody>
      </p:sp>
      <p:sp>
        <p:nvSpPr>
          <p:cNvPr id="8" name="מלבן: פינה מקופלת 7">
            <a:extLst>
              <a:ext uri="{FF2B5EF4-FFF2-40B4-BE49-F238E27FC236}">
                <a16:creationId xmlns:a16="http://schemas.microsoft.com/office/drawing/2014/main" id="{0CC2DDCB-3593-40E8-AD36-BA95E094F4E7}"/>
              </a:ext>
            </a:extLst>
          </p:cNvPr>
          <p:cNvSpPr/>
          <p:nvPr/>
        </p:nvSpPr>
        <p:spPr>
          <a:xfrm>
            <a:off x="3787725" y="5506605"/>
            <a:ext cx="991773" cy="25321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data</a:t>
            </a:r>
            <a:endParaRPr lang="he-IL" dirty="0"/>
          </a:p>
        </p:txBody>
      </p:sp>
      <p:sp>
        <p:nvSpPr>
          <p:cNvPr id="9" name="מלבן: פינה מקופלת 8">
            <a:extLst>
              <a:ext uri="{FF2B5EF4-FFF2-40B4-BE49-F238E27FC236}">
                <a16:creationId xmlns:a16="http://schemas.microsoft.com/office/drawing/2014/main" id="{B1EDE517-EBB3-4478-9E18-87EC188672D7}"/>
              </a:ext>
            </a:extLst>
          </p:cNvPr>
          <p:cNvSpPr/>
          <p:nvPr/>
        </p:nvSpPr>
        <p:spPr>
          <a:xfrm>
            <a:off x="3787725" y="5185345"/>
            <a:ext cx="991773" cy="25321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data</a:t>
            </a:r>
            <a:endParaRPr lang="he-IL" dirty="0"/>
          </a:p>
        </p:txBody>
      </p:sp>
      <p:sp>
        <p:nvSpPr>
          <p:cNvPr id="10" name="מלבן: פינה מקופלת 9">
            <a:extLst>
              <a:ext uri="{FF2B5EF4-FFF2-40B4-BE49-F238E27FC236}">
                <a16:creationId xmlns:a16="http://schemas.microsoft.com/office/drawing/2014/main" id="{C6F05DD1-43D8-4CF5-BDB2-B915136D909A}"/>
              </a:ext>
            </a:extLst>
          </p:cNvPr>
          <p:cNvSpPr/>
          <p:nvPr/>
        </p:nvSpPr>
        <p:spPr>
          <a:xfrm>
            <a:off x="3787724" y="4871891"/>
            <a:ext cx="991773" cy="25321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data</a:t>
            </a:r>
            <a:endParaRPr lang="he-IL" dirty="0"/>
          </a:p>
        </p:txBody>
      </p:sp>
      <p:sp>
        <p:nvSpPr>
          <p:cNvPr id="11" name="מלבן: פינה מקופלת 10">
            <a:extLst>
              <a:ext uri="{FF2B5EF4-FFF2-40B4-BE49-F238E27FC236}">
                <a16:creationId xmlns:a16="http://schemas.microsoft.com/office/drawing/2014/main" id="{D4D27123-C1AB-4FE0-A0AC-08E7FC47BDE1}"/>
              </a:ext>
            </a:extLst>
          </p:cNvPr>
          <p:cNvSpPr/>
          <p:nvPr/>
        </p:nvSpPr>
        <p:spPr>
          <a:xfrm>
            <a:off x="3787723" y="4547294"/>
            <a:ext cx="991773" cy="25321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data</a:t>
            </a:r>
            <a:endParaRPr lang="he-IL" dirty="0"/>
          </a:p>
        </p:txBody>
      </p:sp>
      <p:sp>
        <p:nvSpPr>
          <p:cNvPr id="12" name="מלבן: פינה מקופלת 11">
            <a:extLst>
              <a:ext uri="{FF2B5EF4-FFF2-40B4-BE49-F238E27FC236}">
                <a16:creationId xmlns:a16="http://schemas.microsoft.com/office/drawing/2014/main" id="{C67EEB0B-516B-44D6-B09A-CB223C447DDC}"/>
              </a:ext>
            </a:extLst>
          </p:cNvPr>
          <p:cNvSpPr/>
          <p:nvPr/>
        </p:nvSpPr>
        <p:spPr>
          <a:xfrm>
            <a:off x="7397513" y="2301268"/>
            <a:ext cx="1044527" cy="112773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data</a:t>
            </a:r>
            <a:endParaRPr lang="he-IL" dirty="0"/>
          </a:p>
        </p:txBody>
      </p:sp>
      <p:sp>
        <p:nvSpPr>
          <p:cNvPr id="13" name="מלבן: פינה מקופלת 12">
            <a:extLst>
              <a:ext uri="{FF2B5EF4-FFF2-40B4-BE49-F238E27FC236}">
                <a16:creationId xmlns:a16="http://schemas.microsoft.com/office/drawing/2014/main" id="{DB956BE9-E16B-4081-870A-B1D5DECB19F6}"/>
              </a:ext>
            </a:extLst>
          </p:cNvPr>
          <p:cNvSpPr/>
          <p:nvPr/>
        </p:nvSpPr>
        <p:spPr>
          <a:xfrm>
            <a:off x="7397513" y="3983428"/>
            <a:ext cx="1044527" cy="112773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data</a:t>
            </a:r>
            <a:endParaRPr lang="he-IL" dirty="0"/>
          </a:p>
        </p:txBody>
      </p:sp>
      <p:pic>
        <p:nvPicPr>
          <p:cNvPr id="14" name="Picture 2" descr="×ª××¦××ª ×ª××× × ×¢×××¨ âªheapâ¬â">
            <a:extLst>
              <a:ext uri="{FF2B5EF4-FFF2-40B4-BE49-F238E27FC236}">
                <a16:creationId xmlns:a16="http://schemas.microsoft.com/office/drawing/2014/main" id="{FF18D8FC-36D3-4ECD-83B2-4D9FBE6B4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237" y="1285481"/>
            <a:ext cx="2764154" cy="154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אליפסה 1">
            <a:extLst>
              <a:ext uri="{FF2B5EF4-FFF2-40B4-BE49-F238E27FC236}">
                <a16:creationId xmlns:a16="http://schemas.microsoft.com/office/drawing/2014/main" id="{A03A2D09-FA94-4C40-A47D-9CC24FF5B5B1}"/>
              </a:ext>
            </a:extLst>
          </p:cNvPr>
          <p:cNvSpPr/>
          <p:nvPr/>
        </p:nvSpPr>
        <p:spPr>
          <a:xfrm>
            <a:off x="9923488" y="3966823"/>
            <a:ext cx="1446418" cy="844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pointers</a:t>
            </a:r>
            <a:endParaRPr lang="he-IL" dirty="0"/>
          </a:p>
        </p:txBody>
      </p: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F1313806-86E0-4C18-AC40-3C60F14194BD}"/>
              </a:ext>
            </a:extLst>
          </p:cNvPr>
          <p:cNvCxnSpPr>
            <a:stCxn id="2" idx="2"/>
            <a:endCxn id="12" idx="3"/>
          </p:cNvCxnSpPr>
          <p:nvPr/>
        </p:nvCxnSpPr>
        <p:spPr>
          <a:xfrm flipH="1" flipV="1">
            <a:off x="8442040" y="2865134"/>
            <a:ext cx="1481448" cy="1524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חץ ישר 16">
            <a:extLst>
              <a:ext uri="{FF2B5EF4-FFF2-40B4-BE49-F238E27FC236}">
                <a16:creationId xmlns:a16="http://schemas.microsoft.com/office/drawing/2014/main" id="{9285111E-022B-4F57-AA29-BED8B9317F29}"/>
              </a:ext>
            </a:extLst>
          </p:cNvPr>
          <p:cNvCxnSpPr>
            <a:stCxn id="2" idx="2"/>
            <a:endCxn id="13" idx="3"/>
          </p:cNvCxnSpPr>
          <p:nvPr/>
        </p:nvCxnSpPr>
        <p:spPr>
          <a:xfrm flipH="1">
            <a:off x="8442040" y="4389185"/>
            <a:ext cx="1481448" cy="158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439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917B4462-B91E-4C8A-8D3D-6B7339D8AD32}"/>
              </a:ext>
            </a:extLst>
          </p:cNvPr>
          <p:cNvSpPr/>
          <p:nvPr/>
        </p:nvSpPr>
        <p:spPr>
          <a:xfrm>
            <a:off x="3734972" y="2180492"/>
            <a:ext cx="1097280" cy="3699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F47869E6-F6F7-4DD1-8BF0-536873926E07}"/>
              </a:ext>
            </a:extLst>
          </p:cNvPr>
          <p:cNvSpPr txBox="1"/>
          <p:nvPr/>
        </p:nvSpPr>
        <p:spPr>
          <a:xfrm>
            <a:off x="3734972" y="1690688"/>
            <a:ext cx="10972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stack</a:t>
            </a:r>
            <a:endParaRPr lang="he-IL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D9D0E9AC-CED0-4995-8A5E-1D25B0DB8D7C}"/>
              </a:ext>
            </a:extLst>
          </p:cNvPr>
          <p:cNvSpPr/>
          <p:nvPr/>
        </p:nvSpPr>
        <p:spPr>
          <a:xfrm>
            <a:off x="7359750" y="2180492"/>
            <a:ext cx="1097280" cy="3699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9F0123C3-4975-47A4-A2F2-A2D64B1D3EDD}"/>
              </a:ext>
            </a:extLst>
          </p:cNvPr>
          <p:cNvSpPr txBox="1"/>
          <p:nvPr/>
        </p:nvSpPr>
        <p:spPr>
          <a:xfrm>
            <a:off x="7359750" y="1690688"/>
            <a:ext cx="10972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heap</a:t>
            </a:r>
            <a:endParaRPr lang="he-IL" dirty="0"/>
          </a:p>
        </p:txBody>
      </p:sp>
      <p:sp>
        <p:nvSpPr>
          <p:cNvPr id="8" name="מלבן: פינה מקופלת 7">
            <a:extLst>
              <a:ext uri="{FF2B5EF4-FFF2-40B4-BE49-F238E27FC236}">
                <a16:creationId xmlns:a16="http://schemas.microsoft.com/office/drawing/2014/main" id="{0CC2DDCB-3593-40E8-AD36-BA95E094F4E7}"/>
              </a:ext>
            </a:extLst>
          </p:cNvPr>
          <p:cNvSpPr/>
          <p:nvPr/>
        </p:nvSpPr>
        <p:spPr>
          <a:xfrm>
            <a:off x="3787725" y="5506605"/>
            <a:ext cx="991773" cy="25321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data</a:t>
            </a:r>
            <a:endParaRPr lang="he-IL" dirty="0"/>
          </a:p>
        </p:txBody>
      </p:sp>
      <p:sp>
        <p:nvSpPr>
          <p:cNvPr id="9" name="מלבן: פינה מקופלת 8">
            <a:extLst>
              <a:ext uri="{FF2B5EF4-FFF2-40B4-BE49-F238E27FC236}">
                <a16:creationId xmlns:a16="http://schemas.microsoft.com/office/drawing/2014/main" id="{B1EDE517-EBB3-4478-9E18-87EC188672D7}"/>
              </a:ext>
            </a:extLst>
          </p:cNvPr>
          <p:cNvSpPr/>
          <p:nvPr/>
        </p:nvSpPr>
        <p:spPr>
          <a:xfrm>
            <a:off x="3787725" y="5185345"/>
            <a:ext cx="991773" cy="25321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data</a:t>
            </a:r>
            <a:endParaRPr lang="he-IL" dirty="0"/>
          </a:p>
        </p:txBody>
      </p:sp>
      <p:sp>
        <p:nvSpPr>
          <p:cNvPr id="10" name="מלבן: פינה מקופלת 9">
            <a:extLst>
              <a:ext uri="{FF2B5EF4-FFF2-40B4-BE49-F238E27FC236}">
                <a16:creationId xmlns:a16="http://schemas.microsoft.com/office/drawing/2014/main" id="{C6F05DD1-43D8-4CF5-BDB2-B915136D909A}"/>
              </a:ext>
            </a:extLst>
          </p:cNvPr>
          <p:cNvSpPr/>
          <p:nvPr/>
        </p:nvSpPr>
        <p:spPr>
          <a:xfrm>
            <a:off x="3787724" y="4871891"/>
            <a:ext cx="991773" cy="25321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data</a:t>
            </a:r>
            <a:endParaRPr lang="he-IL" dirty="0"/>
          </a:p>
        </p:txBody>
      </p:sp>
      <p:sp>
        <p:nvSpPr>
          <p:cNvPr id="11" name="מלבן: פינה מקופלת 10">
            <a:extLst>
              <a:ext uri="{FF2B5EF4-FFF2-40B4-BE49-F238E27FC236}">
                <a16:creationId xmlns:a16="http://schemas.microsoft.com/office/drawing/2014/main" id="{D4D27123-C1AB-4FE0-A0AC-08E7FC47BDE1}"/>
              </a:ext>
            </a:extLst>
          </p:cNvPr>
          <p:cNvSpPr/>
          <p:nvPr/>
        </p:nvSpPr>
        <p:spPr>
          <a:xfrm>
            <a:off x="3787723" y="4547294"/>
            <a:ext cx="991773" cy="25321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data</a:t>
            </a:r>
            <a:endParaRPr lang="he-IL" dirty="0"/>
          </a:p>
        </p:txBody>
      </p:sp>
      <p:sp>
        <p:nvSpPr>
          <p:cNvPr id="12" name="מלבן: פינה מקופלת 11">
            <a:extLst>
              <a:ext uri="{FF2B5EF4-FFF2-40B4-BE49-F238E27FC236}">
                <a16:creationId xmlns:a16="http://schemas.microsoft.com/office/drawing/2014/main" id="{C67EEB0B-516B-44D6-B09A-CB223C447DDC}"/>
              </a:ext>
            </a:extLst>
          </p:cNvPr>
          <p:cNvSpPr/>
          <p:nvPr/>
        </p:nvSpPr>
        <p:spPr>
          <a:xfrm>
            <a:off x="7397513" y="2301268"/>
            <a:ext cx="1044527" cy="112773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data</a:t>
            </a:r>
            <a:endParaRPr lang="he-IL" dirty="0"/>
          </a:p>
        </p:txBody>
      </p:sp>
      <p:sp>
        <p:nvSpPr>
          <p:cNvPr id="13" name="מלבן: פינה מקופלת 12">
            <a:extLst>
              <a:ext uri="{FF2B5EF4-FFF2-40B4-BE49-F238E27FC236}">
                <a16:creationId xmlns:a16="http://schemas.microsoft.com/office/drawing/2014/main" id="{DB956BE9-E16B-4081-870A-B1D5DECB19F6}"/>
              </a:ext>
            </a:extLst>
          </p:cNvPr>
          <p:cNvSpPr/>
          <p:nvPr/>
        </p:nvSpPr>
        <p:spPr>
          <a:xfrm>
            <a:off x="7397513" y="3983428"/>
            <a:ext cx="1044527" cy="112773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data</a:t>
            </a:r>
            <a:endParaRPr lang="he-IL" dirty="0"/>
          </a:p>
        </p:txBody>
      </p:sp>
      <p:pic>
        <p:nvPicPr>
          <p:cNvPr id="14" name="Picture 2" descr="×ª××¦××ª ×ª××× × ×¢×××¨ âªheapâ¬â">
            <a:extLst>
              <a:ext uri="{FF2B5EF4-FFF2-40B4-BE49-F238E27FC236}">
                <a16:creationId xmlns:a16="http://schemas.microsoft.com/office/drawing/2014/main" id="{FF18D8FC-36D3-4ECD-83B2-4D9FBE6B4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237" y="1285481"/>
            <a:ext cx="2764154" cy="154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אליפסה 1">
            <a:extLst>
              <a:ext uri="{FF2B5EF4-FFF2-40B4-BE49-F238E27FC236}">
                <a16:creationId xmlns:a16="http://schemas.microsoft.com/office/drawing/2014/main" id="{A03A2D09-FA94-4C40-A47D-9CC24FF5B5B1}"/>
              </a:ext>
            </a:extLst>
          </p:cNvPr>
          <p:cNvSpPr/>
          <p:nvPr/>
        </p:nvSpPr>
        <p:spPr>
          <a:xfrm>
            <a:off x="9923488" y="3966823"/>
            <a:ext cx="1446418" cy="844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pointers</a:t>
            </a:r>
            <a:endParaRPr lang="he-IL" dirty="0"/>
          </a:p>
        </p:txBody>
      </p: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F1313806-86E0-4C18-AC40-3C60F14194BD}"/>
              </a:ext>
            </a:extLst>
          </p:cNvPr>
          <p:cNvCxnSpPr>
            <a:stCxn id="2" idx="2"/>
            <a:endCxn id="12" idx="3"/>
          </p:cNvCxnSpPr>
          <p:nvPr/>
        </p:nvCxnSpPr>
        <p:spPr>
          <a:xfrm flipH="1" flipV="1">
            <a:off x="8442040" y="2865134"/>
            <a:ext cx="1481448" cy="1524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חץ ישר 16">
            <a:extLst>
              <a:ext uri="{FF2B5EF4-FFF2-40B4-BE49-F238E27FC236}">
                <a16:creationId xmlns:a16="http://schemas.microsoft.com/office/drawing/2014/main" id="{9285111E-022B-4F57-AA29-BED8B9317F29}"/>
              </a:ext>
            </a:extLst>
          </p:cNvPr>
          <p:cNvCxnSpPr>
            <a:stCxn id="2" idx="2"/>
            <a:endCxn id="13" idx="3"/>
          </p:cNvCxnSpPr>
          <p:nvPr/>
        </p:nvCxnSpPr>
        <p:spPr>
          <a:xfrm flipH="1">
            <a:off x="8442040" y="4389185"/>
            <a:ext cx="1481448" cy="158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D7A69DF7-5963-4A36-84E1-A4C2193C8204}"/>
              </a:ext>
            </a:extLst>
          </p:cNvPr>
          <p:cNvSpPr txBox="1"/>
          <p:nvPr/>
        </p:nvSpPr>
        <p:spPr>
          <a:xfrm>
            <a:off x="2293494" y="2180492"/>
            <a:ext cx="1214203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String</a:t>
            </a:r>
          </a:p>
          <a:p>
            <a:pPr algn="l" rtl="0"/>
            <a:r>
              <a:rPr lang="en-US" dirty="0"/>
              <a:t>Number</a:t>
            </a:r>
          </a:p>
          <a:p>
            <a:pPr algn="l" rtl="0"/>
            <a:r>
              <a:rPr lang="en-US" dirty="0"/>
              <a:t>Boolean</a:t>
            </a:r>
          </a:p>
          <a:p>
            <a:pPr algn="l" rtl="0"/>
            <a:r>
              <a:rPr lang="en-US" dirty="0"/>
              <a:t>Null</a:t>
            </a:r>
          </a:p>
          <a:p>
            <a:pPr algn="l" rtl="0"/>
            <a:r>
              <a:rPr lang="en-US" dirty="0"/>
              <a:t>Undefined</a:t>
            </a:r>
          </a:p>
          <a:p>
            <a:pPr algn="l" rtl="0"/>
            <a:r>
              <a:rPr lang="en-US" dirty="0"/>
              <a:t>Symbol</a:t>
            </a:r>
            <a:endParaRPr lang="he-IL" dirty="0"/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ADAD9941-9AC4-473F-BDBD-349C085BD125}"/>
              </a:ext>
            </a:extLst>
          </p:cNvPr>
          <p:cNvSpPr txBox="1"/>
          <p:nvPr/>
        </p:nvSpPr>
        <p:spPr>
          <a:xfrm>
            <a:off x="2293493" y="1788953"/>
            <a:ext cx="121420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/>
              <a:t>Primitives</a:t>
            </a:r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70597F41-AEA0-4D49-BC59-1BB6386D4CC6}"/>
              </a:ext>
            </a:extLst>
          </p:cNvPr>
          <p:cNvSpPr txBox="1"/>
          <p:nvPr/>
        </p:nvSpPr>
        <p:spPr>
          <a:xfrm>
            <a:off x="6075773" y="2180492"/>
            <a:ext cx="1214203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Object</a:t>
            </a:r>
          </a:p>
          <a:p>
            <a:pPr algn="l" rtl="0"/>
            <a:r>
              <a:rPr lang="en-US" dirty="0"/>
              <a:t>Functions</a:t>
            </a:r>
          </a:p>
          <a:p>
            <a:pPr algn="l" rtl="0"/>
            <a:r>
              <a:rPr lang="en-US" dirty="0"/>
              <a:t>Date</a:t>
            </a:r>
          </a:p>
          <a:p>
            <a:pPr algn="l" rtl="0"/>
            <a:r>
              <a:rPr lang="en-US" dirty="0"/>
              <a:t>Array</a:t>
            </a:r>
          </a:p>
          <a:p>
            <a:pPr algn="l" rtl="0"/>
            <a:r>
              <a:rPr lang="en-US" dirty="0"/>
              <a:t>Maps</a:t>
            </a:r>
          </a:p>
          <a:p>
            <a:pPr algn="l" rtl="0"/>
            <a:r>
              <a:rPr lang="en-US" dirty="0"/>
              <a:t>Sets</a:t>
            </a:r>
            <a:endParaRPr lang="he-IL" dirty="0"/>
          </a:p>
        </p:txBody>
      </p: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FFB4A9BA-40C7-4F16-9D84-7C1B66012421}"/>
              </a:ext>
            </a:extLst>
          </p:cNvPr>
          <p:cNvSpPr txBox="1"/>
          <p:nvPr/>
        </p:nvSpPr>
        <p:spPr>
          <a:xfrm>
            <a:off x="6075772" y="1788953"/>
            <a:ext cx="121420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/>
              <a:t>Objects</a:t>
            </a:r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DBEACC6E-D086-46B3-81DB-6378798614E2}"/>
              </a:ext>
            </a:extLst>
          </p:cNvPr>
          <p:cNvSpPr txBox="1"/>
          <p:nvPr/>
        </p:nvSpPr>
        <p:spPr>
          <a:xfrm>
            <a:off x="2743200" y="1285481"/>
            <a:ext cx="163392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By Value</a:t>
            </a:r>
            <a:endParaRPr lang="he-IL" b="1" dirty="0"/>
          </a:p>
        </p:txBody>
      </p: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61274B12-249C-46E2-9603-70A21B64BE17}"/>
              </a:ext>
            </a:extLst>
          </p:cNvPr>
          <p:cNvSpPr txBox="1"/>
          <p:nvPr/>
        </p:nvSpPr>
        <p:spPr>
          <a:xfrm>
            <a:off x="6258366" y="1280526"/>
            <a:ext cx="163392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By Reference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1017224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F6364A-B358-4BEE-B158-0734D2C93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8202" y="1570814"/>
            <a:ext cx="0" cy="37102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תמונה 2">
            <a:extLst>
              <a:ext uri="{FF2B5EF4-FFF2-40B4-BE49-F238E27FC236}">
                <a16:creationId xmlns:a16="http://schemas.microsoft.com/office/drawing/2014/main" id="{7E7D3E2C-A389-4530-A582-3E27FCE20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860" y="1123527"/>
            <a:ext cx="4584779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758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55695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84</Words>
  <Application>Microsoft Macintosh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ערכת נושא Office</vt:lpstr>
      <vt:lpstr>By value and by 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 value and by reference</dc:title>
  <dc:creator>Tal Yaron</dc:creator>
  <cp:lastModifiedBy>Tal Yaron</cp:lastModifiedBy>
  <cp:revision>2</cp:revision>
  <dcterms:created xsi:type="dcterms:W3CDTF">2019-04-11T08:15:58Z</dcterms:created>
  <dcterms:modified xsi:type="dcterms:W3CDTF">2020-10-11T15:03:26Z</dcterms:modified>
</cp:coreProperties>
</file>