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782E-56E9-4A2F-BF06-2F72996324F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9FD-C0FD-442E-A5FF-36B94766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0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782E-56E9-4A2F-BF06-2F72996324F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9FD-C0FD-442E-A5FF-36B94766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3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782E-56E9-4A2F-BF06-2F72996324F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9FD-C0FD-442E-A5FF-36B94766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6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782E-56E9-4A2F-BF06-2F72996324F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9FD-C0FD-442E-A5FF-36B94766A9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93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782E-56E9-4A2F-BF06-2F72996324F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9FD-C0FD-442E-A5FF-36B94766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782E-56E9-4A2F-BF06-2F72996324F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9FD-C0FD-442E-A5FF-36B94766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52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782E-56E9-4A2F-BF06-2F72996324F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9FD-C0FD-442E-A5FF-36B94766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53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782E-56E9-4A2F-BF06-2F72996324F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9FD-C0FD-442E-A5FF-36B94766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33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782E-56E9-4A2F-BF06-2F72996324F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9FD-C0FD-442E-A5FF-36B94766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4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782E-56E9-4A2F-BF06-2F72996324F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9FD-C0FD-442E-A5FF-36B94766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5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782E-56E9-4A2F-BF06-2F72996324F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9FD-C0FD-442E-A5FF-36B94766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3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782E-56E9-4A2F-BF06-2F72996324F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9FD-C0FD-442E-A5FF-36B94766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2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782E-56E9-4A2F-BF06-2F72996324F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9FD-C0FD-442E-A5FF-36B94766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5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782E-56E9-4A2F-BF06-2F72996324F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9FD-C0FD-442E-A5FF-36B94766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1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782E-56E9-4A2F-BF06-2F72996324F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9FD-C0FD-442E-A5FF-36B94766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782E-56E9-4A2F-BF06-2F72996324F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9FD-C0FD-442E-A5FF-36B94766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782E-56E9-4A2F-BF06-2F72996324F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9FD-C0FD-442E-A5FF-36B94766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8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6F782E-56E9-4A2F-BF06-2F72996324F2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3D9FD-C0FD-442E-A5FF-36B94766A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02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Referenc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DA2320-E20C-4413-B11B-7C6793FCC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of CSS cascading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362E33F-524C-4C88-A7A3-01E2E2524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4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D5C5E4-813C-47AD-BC12-7E7BFF9B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(power)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B6C21-B453-4FD9-9C88-38A86BC55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!important</a:t>
            </a:r>
          </a:p>
          <a:p>
            <a:r>
              <a:rPr lang="en-US" dirty="0"/>
              <a:t>Specificity</a:t>
            </a:r>
          </a:p>
          <a:p>
            <a:pPr lvl="1"/>
            <a:r>
              <a:rPr lang="en-US" dirty="0"/>
              <a:t>Inline declaration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Element or pseudo-element</a:t>
            </a:r>
          </a:p>
          <a:p>
            <a:r>
              <a:rPr lang="en-US" dirty="0"/>
              <a:t>Source Order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D37BE99-5B0E-444B-AFE3-FAC83EFC9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936" y="2755326"/>
            <a:ext cx="4237312" cy="134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1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59FA95-9CEA-4DCE-9CCE-2187AC59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0779475-407F-41CD-B1A9-278B7533F2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Inherited</a:t>
            </a:r>
          </a:p>
          <a:p>
            <a:pPr lvl="1"/>
            <a:r>
              <a:rPr lang="en-US" dirty="0"/>
              <a:t>Font-family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DF392154-AE0C-4591-98E4-DAB1524F1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3"/>
            <a:ext cx="4396341" cy="2501840"/>
          </a:xfrm>
        </p:spPr>
        <p:txBody>
          <a:bodyPr/>
          <a:lstStyle/>
          <a:p>
            <a:r>
              <a:rPr lang="en-US" dirty="0"/>
              <a:t>Non- Inherited</a:t>
            </a:r>
          </a:p>
          <a:p>
            <a:pPr lvl="1"/>
            <a:r>
              <a:rPr lang="en-US" dirty="0"/>
              <a:t>Margin</a:t>
            </a:r>
          </a:p>
          <a:p>
            <a:pPr lvl="1"/>
            <a:r>
              <a:rPr lang="en-US" dirty="0"/>
              <a:t>Padding</a:t>
            </a:r>
          </a:p>
          <a:p>
            <a:pPr lvl="1"/>
            <a:r>
              <a:rPr lang="en-US" dirty="0"/>
              <a:t>Border</a:t>
            </a:r>
          </a:p>
          <a:p>
            <a:pPr lvl="1"/>
            <a:r>
              <a:rPr lang="en-US" dirty="0"/>
              <a:t>Background-image</a:t>
            </a:r>
          </a:p>
          <a:p>
            <a:pPr lvl="1"/>
            <a:r>
              <a:rPr lang="en-US" dirty="0" err="1"/>
              <a:t>etx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C2CD6C-CF12-46AE-9E13-ECDFD5E79C52}"/>
              </a:ext>
            </a:extLst>
          </p:cNvPr>
          <p:cNvSpPr txBox="1"/>
          <p:nvPr/>
        </p:nvSpPr>
        <p:spPr>
          <a:xfrm>
            <a:off x="2932394" y="5004753"/>
            <a:ext cx="544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CSS reference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994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35</Words>
  <Application>Microsoft Office PowerPoint</Application>
  <PresentationFormat>מסך רחב</PresentationFormat>
  <Paragraphs>21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Times New Roman</vt:lpstr>
      <vt:lpstr>Wingdings 3</vt:lpstr>
      <vt:lpstr>יונים</vt:lpstr>
      <vt:lpstr>Rules of CSS cascading</vt:lpstr>
      <vt:lpstr>Cascade (power)</vt:lpstr>
      <vt:lpstr>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of CSS cascading</dc:title>
  <dc:creator>Tal Yaron</dc:creator>
  <cp:lastModifiedBy>Tal Yaron</cp:lastModifiedBy>
  <cp:revision>2</cp:revision>
  <dcterms:created xsi:type="dcterms:W3CDTF">2018-10-28T07:40:01Z</dcterms:created>
  <dcterms:modified xsi:type="dcterms:W3CDTF">2018-10-28T07:57:44Z</dcterms:modified>
</cp:coreProperties>
</file>