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8"/>
  </p:notesMasterIdLst>
  <p:handoutMasterIdLst>
    <p:handoutMasterId r:id="rId19"/>
  </p:handoutMasterIdLst>
  <p:sldIdLst>
    <p:sldId id="446" r:id="rId5"/>
    <p:sldId id="453" r:id="rId6"/>
    <p:sldId id="427" r:id="rId7"/>
    <p:sldId id="459" r:id="rId8"/>
    <p:sldId id="460" r:id="rId9"/>
    <p:sldId id="461" r:id="rId10"/>
    <p:sldId id="434" r:id="rId11"/>
    <p:sldId id="462" r:id="rId12"/>
    <p:sldId id="457" r:id="rId13"/>
    <p:sldId id="455" r:id="rId14"/>
    <p:sldId id="458" r:id="rId15"/>
    <p:sldId id="456" r:id="rId16"/>
    <p:sldId id="4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573F"/>
    <a:srgbClr val="72BE38"/>
    <a:srgbClr val="8C5896"/>
    <a:srgbClr val="7C6560"/>
    <a:srgbClr val="29282D"/>
    <a:srgbClr val="E288B6"/>
    <a:srgbClr val="D75078"/>
    <a:srgbClr val="B38F6A"/>
    <a:srgbClr val="6667AB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11540-033E-1A4E-B5DB-FD4F1F2AAEEB}" v="51" dt="2022-01-18T19:23:29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94694"/>
  </p:normalViewPr>
  <p:slideViewPr>
    <p:cSldViewPr snapToGrid="0">
      <p:cViewPr varScale="1">
        <p:scale>
          <a:sx n="121" d="100"/>
          <a:sy n="121" d="100"/>
        </p:scale>
        <p:origin x="992" y="17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8.de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3189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A1F8A-532D-724C-A15A-D5A9959D98B2}"/>
              </a:ext>
            </a:extLst>
          </p:cNvPr>
          <p:cNvSpPr txBox="1"/>
          <p:nvPr/>
        </p:nvSpPr>
        <p:spPr>
          <a:xfrm>
            <a:off x="457200" y="5374257"/>
            <a:ext cx="296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Tal Yaron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A1E891C-4706-F149-89D7-E4EA28B59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705" y="482599"/>
            <a:ext cx="1561996" cy="17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Response latency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30E204-9456-F64C-9D3D-1B8C7BFBD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73" y="1359430"/>
            <a:ext cx="6424492" cy="481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5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FE9304C6-71F6-2F48-8A9B-70A82A6F5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07" y="0"/>
            <a:ext cx="91455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2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Timeout rate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37C026D3-5FBC-C54E-B39B-04082687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52" y="1337485"/>
            <a:ext cx="6563392" cy="492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8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1BE7-7A6B-DC41-9FB0-CD6C34F1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 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32E9-1F3C-364A-83BF-47DA28C93F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E759E9-395F-AF45-9F19-26E817391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D6BB6-51C2-F147-A5D1-5C23B649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latin typeface="+mj-lt"/>
                <a:ea typeface="+mj-ea"/>
                <a:cs typeface="+mj-cs"/>
              </a:rPr>
              <a:t>What is Node js?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FF229-A9AF-6F45-8C5B-F8A651AC6D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Node.js® is a JavaScript runtime built on </a:t>
            </a:r>
            <a:r>
              <a: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Chrome's V8 JavaScript engine</a:t>
            </a:r>
            <a:r>
              <a:rPr lang="en-US"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F3D9F57-CC12-C341-8E7B-E7A1703F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44" y="489204"/>
            <a:ext cx="3983119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/>
          <a:p>
            <a:r>
              <a:rPr lang="en-US" dirty="0"/>
              <a:t>Ryan Dahl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Node.js creator</a:t>
            </a:r>
          </a:p>
          <a:p>
            <a:r>
              <a:rPr lang="en-US" dirty="0">
                <a:latin typeface="Segoe UI" panose="020B0502040204020203" pitchFamily="34" charset="0"/>
              </a:rPr>
              <a:t>Created a new runtime called </a:t>
            </a:r>
            <a:r>
              <a:rPr lang="en-US" dirty="0" err="1">
                <a:latin typeface="Segoe UI" panose="020B0502040204020203" pitchFamily="34" charset="0"/>
              </a:rPr>
              <a:t>Deno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nterview with Ryan Dahl, Creator of Node.js – Full-Stack Feed">
            <a:extLst>
              <a:ext uri="{FF2B5EF4-FFF2-40B4-BE49-F238E27FC236}">
                <a16:creationId xmlns:a16="http://schemas.microsoft.com/office/drawing/2014/main" id="{3F158250-CE7E-F842-935B-F181E802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74" y="313266"/>
            <a:ext cx="7169792" cy="654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7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8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0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A25749-BB45-D94F-A53C-09498065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event loop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D0551-7455-5D45-A758-256B6D3963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Non blocking singl thread</a:t>
            </a:r>
          </a:p>
        </p:txBody>
      </p:sp>
      <p:pic>
        <p:nvPicPr>
          <p:cNvPr id="12290" name="Picture 2" descr="Node.js Under The Hood #3 - Deep Dive Into the Event Loop - DEV Community">
            <a:extLst>
              <a:ext uri="{FF2B5EF4-FFF2-40B4-BE49-F238E27FC236}">
                <a16:creationId xmlns:a16="http://schemas.microsoft.com/office/drawing/2014/main" id="{E4B14FDA-E654-6A4A-B09D-F4CED1C4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839" y="1966293"/>
            <a:ext cx="890432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497F3-498E-114C-8BD6-7DF8BCEA9025}"/>
              </a:ext>
            </a:extLst>
          </p:cNvPr>
          <p:cNvCxnSpPr/>
          <p:nvPr/>
        </p:nvCxnSpPr>
        <p:spPr>
          <a:xfrm>
            <a:off x="2208446" y="2049611"/>
            <a:ext cx="0" cy="3858768"/>
          </a:xfrm>
          <a:prstGeom prst="straightConnector1">
            <a:avLst/>
          </a:prstGeom>
          <a:ln w="57150">
            <a:solidFill>
              <a:srgbClr val="72BE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8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7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8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0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A25749-BB45-D94F-A53C-09498065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event loop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D0551-7455-5D45-A758-256B6D3963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Non blocking singl thread</a:t>
            </a:r>
          </a:p>
        </p:txBody>
      </p:sp>
      <p:pic>
        <p:nvPicPr>
          <p:cNvPr id="12290" name="Picture 2" descr="Node.js Under The Hood #3 - Deep Dive Into the Event Loop - DEV Community">
            <a:extLst>
              <a:ext uri="{FF2B5EF4-FFF2-40B4-BE49-F238E27FC236}">
                <a16:creationId xmlns:a16="http://schemas.microsoft.com/office/drawing/2014/main" id="{E4B14FDA-E654-6A4A-B09D-F4CED1C4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839" y="1966293"/>
            <a:ext cx="890432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497F3-498E-114C-8BD6-7DF8BCEA9025}"/>
              </a:ext>
            </a:extLst>
          </p:cNvPr>
          <p:cNvCxnSpPr/>
          <p:nvPr/>
        </p:nvCxnSpPr>
        <p:spPr>
          <a:xfrm>
            <a:off x="2208446" y="2049611"/>
            <a:ext cx="0" cy="3858768"/>
          </a:xfrm>
          <a:prstGeom prst="straightConnector1">
            <a:avLst/>
          </a:prstGeom>
          <a:ln w="57150">
            <a:solidFill>
              <a:srgbClr val="72BE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pu Processor Intel Amd Chip">
            <a:extLst>
              <a:ext uri="{FF2B5EF4-FFF2-40B4-BE49-F238E27FC236}">
                <a16:creationId xmlns:a16="http://schemas.microsoft.com/office/drawing/2014/main" id="{D7959176-8F14-C84D-A2E4-CA6C39C1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4" y="2860235"/>
            <a:ext cx="1355344" cy="13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3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7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8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0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A25749-BB45-D94F-A53C-09498065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event loop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D0551-7455-5D45-A758-256B6D3963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Non blocking singl thread</a:t>
            </a:r>
          </a:p>
        </p:txBody>
      </p:sp>
      <p:pic>
        <p:nvPicPr>
          <p:cNvPr id="12290" name="Picture 2" descr="Node.js Under The Hood #3 - Deep Dive Into the Event Loop - DEV Community">
            <a:extLst>
              <a:ext uri="{FF2B5EF4-FFF2-40B4-BE49-F238E27FC236}">
                <a16:creationId xmlns:a16="http://schemas.microsoft.com/office/drawing/2014/main" id="{E4B14FDA-E654-6A4A-B09D-F4CED1C4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839" y="1966293"/>
            <a:ext cx="5891489" cy="294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497F3-498E-114C-8BD6-7DF8BCEA9025}"/>
              </a:ext>
            </a:extLst>
          </p:cNvPr>
          <p:cNvCxnSpPr/>
          <p:nvPr/>
        </p:nvCxnSpPr>
        <p:spPr>
          <a:xfrm>
            <a:off x="2208446" y="2049611"/>
            <a:ext cx="0" cy="3858768"/>
          </a:xfrm>
          <a:prstGeom prst="straightConnector1">
            <a:avLst/>
          </a:prstGeom>
          <a:ln w="57150">
            <a:solidFill>
              <a:srgbClr val="72BE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pu Processor Intel Amd Chip">
            <a:extLst>
              <a:ext uri="{FF2B5EF4-FFF2-40B4-BE49-F238E27FC236}">
                <a16:creationId xmlns:a16="http://schemas.microsoft.com/office/drawing/2014/main" id="{D7959176-8F14-C84D-A2E4-CA6C39C1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4" y="2860235"/>
            <a:ext cx="1355344" cy="13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34DA1C-B1C5-5B43-B9D9-8E5AC62BF261}"/>
              </a:ext>
            </a:extLst>
          </p:cNvPr>
          <p:cNvSpPr txBox="1"/>
          <p:nvPr/>
        </p:nvSpPr>
        <p:spPr>
          <a:xfrm>
            <a:off x="2650067" y="512233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Good for: io, working with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78C6F-954C-2F41-89B2-C9CD804690B7}"/>
              </a:ext>
            </a:extLst>
          </p:cNvPr>
          <p:cNvSpPr txBox="1"/>
          <p:nvPr/>
        </p:nvSpPr>
        <p:spPr>
          <a:xfrm>
            <a:off x="2650067" y="570035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573F"/>
                </a:solidFill>
              </a:rPr>
              <a:t>N</a:t>
            </a:r>
            <a:r>
              <a:rPr lang="en-IL" dirty="0">
                <a:solidFill>
                  <a:srgbClr val="6F573F"/>
                </a:solidFill>
              </a:rPr>
              <a:t>ot suited for: Video processing, heavy calculations, etc.</a:t>
            </a:r>
          </a:p>
        </p:txBody>
      </p:sp>
    </p:spTree>
    <p:extLst>
      <p:ext uri="{BB962C8B-B14F-4D97-AF65-F5344CB8AC3E}">
        <p14:creationId xmlns:p14="http://schemas.microsoft.com/office/powerpoint/2010/main" val="348685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Response rate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B7CF42D-564D-E042-9A1C-5DC43DB3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4000" y="1782981"/>
            <a:ext cx="5815852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27B05D-3027-AE47-A780-63A1C0AC5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1D17A-C991-3A4B-8438-6CA10B64A0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A3F80-683E-B344-B04E-678125DB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C6A68-2649-D540-A4DD-C8F086ACD0B0}"/>
              </a:ext>
            </a:extLst>
          </p:cNvPr>
          <p:cNvSpPr/>
          <p:nvPr/>
        </p:nvSpPr>
        <p:spPr>
          <a:xfrm>
            <a:off x="5048725" y="1625846"/>
            <a:ext cx="5406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/>
              <a:t>https://stressgrid.com/blog/webserver_benchmark/</a:t>
            </a:r>
          </a:p>
        </p:txBody>
      </p:sp>
    </p:spTree>
    <p:extLst>
      <p:ext uri="{BB962C8B-B14F-4D97-AF65-F5344CB8AC3E}">
        <p14:creationId xmlns:p14="http://schemas.microsoft.com/office/powerpoint/2010/main" val="396447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B7CF42D-564D-E042-9A1C-5DC43DB3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8425" y="-1"/>
            <a:ext cx="9135150" cy="68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66989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101</Words>
  <Application>Microsoft Macintosh PowerPoint</Application>
  <PresentationFormat>Widescreen</PresentationFormat>
  <Paragraphs>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Node jS</vt:lpstr>
      <vt:lpstr>What is Node js?</vt:lpstr>
      <vt:lpstr>Ryan Dahl </vt:lpstr>
      <vt:lpstr>The event loop</vt:lpstr>
      <vt:lpstr>The event loop</vt:lpstr>
      <vt:lpstr>The event loop</vt:lpstr>
      <vt:lpstr>Response rate </vt:lpstr>
      <vt:lpstr>PowerPoint Presentation</vt:lpstr>
      <vt:lpstr>PowerPoint Presentation</vt:lpstr>
      <vt:lpstr>Response latency </vt:lpstr>
      <vt:lpstr>PowerPoint Presentation</vt:lpstr>
      <vt:lpstr>Timeout rate </vt:lpstr>
      <vt:lpstr>Frontend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2022-02-21T15:09:38Z</dcterms:modified>
</cp:coreProperties>
</file>