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5" r:id="rId11"/>
    <p:sldId id="276" r:id="rId12"/>
    <p:sldId id="271" r:id="rId13"/>
    <p:sldId id="267" r:id="rId14"/>
    <p:sldId id="263" r:id="rId15"/>
    <p:sldId id="264" r:id="rId16"/>
    <p:sldId id="277" r:id="rId17"/>
    <p:sldId id="268" r:id="rId18"/>
    <p:sldId id="269" r:id="rId19"/>
    <p:sldId id="270" r:id="rId20"/>
    <p:sldId id="272" r:id="rId21"/>
    <p:sldId id="273" r:id="rId22"/>
  </p:sldIdLst>
  <p:sldSz cx="12192000" cy="6858000"/>
  <p:notesSz cx="6858000" cy="9144000"/>
  <p:embeddedFontLs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י"ב/חשון/תשפ"ב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8920162" y="3209166"/>
            <a:ext cx="658812" cy="11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6354615" y="2545521"/>
            <a:ext cx="1624013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68944C7F-760E-40CB-9FED-1F6BFB168A03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flipH="1">
            <a:off x="5584874" y="2914853"/>
            <a:ext cx="1581748" cy="20101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FF523DC-87EF-4382-8574-21BB67C9DC95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>
            <a:off x="7166622" y="2914853"/>
            <a:ext cx="1729727" cy="24627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>
            <a:extLst>
              <a:ext uri="{FF2B5EF4-FFF2-40B4-BE49-F238E27FC236}">
                <a16:creationId xmlns:a16="http://schemas.microsoft.com/office/drawing/2014/main" id="{67B293B1-7BB9-464B-BE7A-A8C33B5F2D50}"/>
              </a:ext>
            </a:extLst>
          </p:cNvPr>
          <p:cNvSpPr txBox="1"/>
          <p:nvPr/>
        </p:nvSpPr>
        <p:spPr>
          <a:xfrm>
            <a:off x="7530139" y="5544733"/>
            <a:ext cx="16240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Mount</a:t>
            </a:r>
          </a:p>
          <a:p>
            <a:r>
              <a:rPr lang="en-US" dirty="0"/>
              <a:t>Update</a:t>
            </a:r>
          </a:p>
          <a:p>
            <a:r>
              <a:rPr lang="en-US" dirty="0" err="1"/>
              <a:t>UnMount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1A86-D198-467A-A195-744E264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48DA-90D3-4FC6-BDA6-6C011CF6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307"/>
            <a:ext cx="12192001" cy="50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C02E-687F-4D47-A09E-E203DB1F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99" y="4767623"/>
            <a:ext cx="3858013" cy="1240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AFBC3-3DED-41AC-8465-8FCC60A3028B}"/>
              </a:ext>
            </a:extLst>
          </p:cNvPr>
          <p:cNvSpPr txBox="1"/>
          <p:nvPr/>
        </p:nvSpPr>
        <p:spPr>
          <a:xfrm>
            <a:off x="2930856" y="4001764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installation change directory, and start the app: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498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10/18/2021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289</Words>
  <Application>Microsoft Office PowerPoint</Application>
  <PresentationFormat>Widescreen</PresentationFormat>
  <Paragraphs>111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Passing props</vt:lpstr>
      <vt:lpstr>Changing component state</vt:lpstr>
      <vt:lpstr>SPA – Mount, update, unmount</vt:lpstr>
      <vt:lpstr>SPA – single page application</vt:lpstr>
      <vt:lpstr>React: elements and JSX</vt:lpstr>
      <vt:lpstr>React: components</vt:lpstr>
      <vt:lpstr>Install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13</cp:revision>
  <dcterms:created xsi:type="dcterms:W3CDTF">2019-01-30T06:58:53Z</dcterms:created>
  <dcterms:modified xsi:type="dcterms:W3CDTF">2021-10-18T08:49:54Z</dcterms:modified>
</cp:coreProperties>
</file>