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775"/>
  </p:normalViewPr>
  <p:slideViewPr>
    <p:cSldViewPr snapToGrid="0" snapToObjects="1">
      <p:cViewPr varScale="1">
        <p:scale>
          <a:sx n="207" d="100"/>
          <a:sy n="207" d="100"/>
        </p:scale>
        <p:origin x="13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9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3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4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0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6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8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8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9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3/14/22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1786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93F1402-2867-4C4F-A1BA-606198AD7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4514" y="-87086"/>
            <a:ext cx="4320000" cy="4320000"/>
          </a:xfrm>
          <a:prstGeom prst="ellipse">
            <a:avLst/>
          </a:prstGeom>
          <a:solidFill>
            <a:schemeClr val="accent3">
              <a:alpha val="96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887A981-7310-4FDA-96E6-73ECCD6C4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3874" y="3600"/>
            <a:ext cx="6854400" cy="68544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D4C940-D8EF-42FB-B65E-81A70494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" y="1640114"/>
            <a:ext cx="5217886" cy="521788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60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A1B230-58D0-41AA-8ACD-0AE93078B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000" y="0"/>
            <a:ext cx="10800000" cy="6858000"/>
            <a:chOff x="2328000" y="0"/>
            <a:chExt cx="2880000" cy="1440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1B32BAF-B8A7-40EA-8C6C-3409A4268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6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B64E17-54DF-4E9F-BB8F-9619CAE1A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32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7AEDD01-B338-442A-9214-A38E48E3F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048499" y="1714500"/>
            <a:ext cx="6858000" cy="3429000"/>
            <a:chOff x="0" y="0"/>
            <a:chExt cx="2880000" cy="144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444701A-B337-4728-803C-208856DC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B1125A-A245-40E7-937C-DB195DADF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445038F8-360D-46AD-B2F1-47DAB7AA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297267-64FC-46DE-88B8-E76DC469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6A90D-68F9-CA45-99C6-C1243EE6E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9276"/>
            <a:ext cx="4500561" cy="4259814"/>
          </a:xfrm>
        </p:spPr>
        <p:txBody>
          <a:bodyPr>
            <a:normAutofit/>
          </a:bodyPr>
          <a:lstStyle/>
          <a:p>
            <a:r>
              <a:rPr lang="en-IL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DCE67-B959-7443-BF07-7673E8F02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IL" dirty="0"/>
              <a:t>Introduction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0A09031-1697-4CF1-8372-9D6B798ED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7424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3" descr="Blue stripe pattern on a white background">
            <a:extLst>
              <a:ext uri="{FF2B5EF4-FFF2-40B4-BE49-F238E27FC236}">
                <a16:creationId xmlns:a16="http://schemas.microsoft.com/office/drawing/2014/main" id="{25B2192C-43F4-F3EB-7B2D-3E25143B0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50" r="-1" b="33152"/>
          <a:stretch/>
        </p:blipFill>
        <p:spPr>
          <a:xfrm>
            <a:off x="6298800" y="4757398"/>
            <a:ext cx="5353200" cy="1751966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2055C78-CB13-8143-A19D-1FE10545B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260501"/>
              </p:ext>
            </p:extLst>
          </p:nvPr>
        </p:nvGraphicFramePr>
        <p:xfrm>
          <a:off x="6460755" y="792770"/>
          <a:ext cx="2031377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377">
                  <a:extLst>
                    <a:ext uri="{9D8B030D-6E8A-4147-A177-3AD203B41FA5}">
                      <a16:colId xmlns:a16="http://schemas.microsoft.com/office/drawing/2014/main" val="2915925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cats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09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u="sng" dirty="0"/>
                        <a:t>I</a:t>
                      </a:r>
                      <a:r>
                        <a:rPr lang="en-IL" u="sng" dirty="0"/>
                        <a:t>d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dirty="0"/>
                        <a:t>N</a:t>
                      </a:r>
                      <a:r>
                        <a:rPr lang="en-IL" dirty="0"/>
                        <a:t>ame</a:t>
                      </a:r>
                    </a:p>
                    <a:p>
                      <a:pPr marL="0" algn="l" defTabSz="914400" rtl="0" eaLnBrk="1" latinLnBrk="0" hangingPunct="1"/>
                      <a:r>
                        <a:rPr lang="en-IL" dirty="0"/>
                        <a:t>ownerId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24208"/>
                  </a:ext>
                </a:extLst>
              </a:tr>
            </a:tbl>
          </a:graphicData>
        </a:graphic>
      </p:graphicFrame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BAC8FCE5-088F-3447-A681-192CB815C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500140"/>
              </p:ext>
            </p:extLst>
          </p:nvPr>
        </p:nvGraphicFramePr>
        <p:xfrm>
          <a:off x="8818743" y="1030273"/>
          <a:ext cx="2031377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377">
                  <a:extLst>
                    <a:ext uri="{9D8B030D-6E8A-4147-A177-3AD203B41FA5}">
                      <a16:colId xmlns:a16="http://schemas.microsoft.com/office/drawing/2014/main" val="2915925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owners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09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u="sng" dirty="0"/>
                        <a:t>I</a:t>
                      </a:r>
                      <a:r>
                        <a:rPr lang="en-IL" u="sng" dirty="0"/>
                        <a:t>d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dirty="0"/>
                        <a:t>N</a:t>
                      </a:r>
                      <a:r>
                        <a:rPr lang="en-IL" dirty="0"/>
                        <a:t>ame</a:t>
                      </a:r>
                    </a:p>
                    <a:p>
                      <a:pPr marL="0" algn="l" defTabSz="914400" rtl="0" eaLnBrk="1" latinLnBrk="0" hangingPunct="1"/>
                      <a:r>
                        <a:rPr lang="en-IL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24208"/>
                  </a:ext>
                </a:extLst>
              </a:tr>
            </a:tbl>
          </a:graphicData>
        </a:graphic>
      </p:graphicFrame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0B1E6DCE-80AF-984E-8447-81FED7E3E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725260"/>
              </p:ext>
            </p:extLst>
          </p:nvPr>
        </p:nvGraphicFramePr>
        <p:xfrm>
          <a:off x="6938335" y="3077500"/>
          <a:ext cx="2452497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497">
                  <a:extLst>
                    <a:ext uri="{9D8B030D-6E8A-4147-A177-3AD203B41FA5}">
                      <a16:colId xmlns:a16="http://schemas.microsoft.com/office/drawing/2014/main" val="2915925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Cats-Owners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09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u="sng" dirty="0"/>
                        <a:t>cat-</a:t>
                      </a:r>
                      <a:r>
                        <a:rPr lang="en-US" u="sng" dirty="0" err="1"/>
                        <a:t>i</a:t>
                      </a:r>
                      <a:r>
                        <a:rPr lang="en-IL" u="sng" dirty="0"/>
                        <a:t>d</a:t>
                      </a:r>
                    </a:p>
                    <a:p>
                      <a:pPr marL="0" algn="l" defTabSz="914400" rtl="0" eaLnBrk="1" latinLnBrk="0" hangingPunct="1"/>
                      <a:r>
                        <a:rPr lang="en-IL" u="none" dirty="0"/>
                        <a:t>Cat.name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dirty="0" err="1"/>
                        <a:t>Owner.N</a:t>
                      </a:r>
                      <a:r>
                        <a:rPr lang="en-IL" dirty="0"/>
                        <a:t>ame</a:t>
                      </a:r>
                    </a:p>
                    <a:p>
                      <a:pPr marL="0" algn="l" defTabSz="914400" rtl="0" eaLnBrk="1" latinLnBrk="0" hangingPunct="1"/>
                      <a:r>
                        <a:rPr lang="en-IL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24208"/>
                  </a:ext>
                </a:extLst>
              </a:tr>
            </a:tbl>
          </a:graphicData>
        </a:graphic>
      </p:graphicFrame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3877F3D-D36C-E64B-8E20-912576070284}"/>
              </a:ext>
            </a:extLst>
          </p:cNvPr>
          <p:cNvCxnSpPr>
            <a:endCxn id="27" idx="1"/>
          </p:cNvCxnSpPr>
          <p:nvPr/>
        </p:nvCxnSpPr>
        <p:spPr>
          <a:xfrm flipV="1">
            <a:off x="8492132" y="1672893"/>
            <a:ext cx="326611" cy="266371"/>
          </a:xfrm>
          <a:prstGeom prst="bentConnector3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A595285D-BD36-E84D-91A2-D3BC59FBD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41" y="1078019"/>
            <a:ext cx="52832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7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46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48">
            <a:extLst>
              <a:ext uri="{FF2B5EF4-FFF2-40B4-BE49-F238E27FC236}">
                <a16:creationId xmlns:a16="http://schemas.microsoft.com/office/drawing/2014/main" id="{D953654D-2DE7-47C0-929D-AB7AA86B9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1E69B149-9B54-4A24-9A3E-3FC8938D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50">
              <a:extLst>
                <a:ext uri="{FF2B5EF4-FFF2-40B4-BE49-F238E27FC236}">
                  <a16:creationId xmlns:a16="http://schemas.microsoft.com/office/drawing/2014/main" id="{B268C13B-5F77-4FE7-8D32-D6D0B3BAC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51">
              <a:extLst>
                <a:ext uri="{FF2B5EF4-FFF2-40B4-BE49-F238E27FC236}">
                  <a16:creationId xmlns:a16="http://schemas.microsoft.com/office/drawing/2014/main" id="{951C457C-C22E-494F-8DF9-BC7307F50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F623352-51EE-4BDA-9AC4-741C941B7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68" name="Rectangle 57">
                <a:extLst>
                  <a:ext uri="{FF2B5EF4-FFF2-40B4-BE49-F238E27FC236}">
                    <a16:creationId xmlns:a16="http://schemas.microsoft.com/office/drawing/2014/main" id="{D20748EA-D4C3-449D-9A8C-C106492457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58">
                <a:extLst>
                  <a:ext uri="{FF2B5EF4-FFF2-40B4-BE49-F238E27FC236}">
                    <a16:creationId xmlns:a16="http://schemas.microsoft.com/office/drawing/2014/main" id="{C6C9E4A8-E408-4E89-B532-F4D8D24A6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ACEDC01-427F-40F5-8C70-7DD9B67EF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70" name="Rectangle 55">
                <a:extLst>
                  <a:ext uri="{FF2B5EF4-FFF2-40B4-BE49-F238E27FC236}">
                    <a16:creationId xmlns:a16="http://schemas.microsoft.com/office/drawing/2014/main" id="{9A8D3263-9811-4BC9-860D-8BDBC7056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56">
                <a:extLst>
                  <a:ext uri="{FF2B5EF4-FFF2-40B4-BE49-F238E27FC236}">
                    <a16:creationId xmlns:a16="http://schemas.microsoft.com/office/drawing/2014/main" id="{C8E607EE-7FC1-41AD-8ED1-BA38811F8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 54">
              <a:extLst>
                <a:ext uri="{FF2B5EF4-FFF2-40B4-BE49-F238E27FC236}">
                  <a16:creationId xmlns:a16="http://schemas.microsoft.com/office/drawing/2014/main" id="{58A0580E-6A58-41B1-91AB-A166721C4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ectangle 60">
            <a:extLst>
              <a:ext uri="{FF2B5EF4-FFF2-40B4-BE49-F238E27FC236}">
                <a16:creationId xmlns:a16="http://schemas.microsoft.com/office/drawing/2014/main" id="{E1297267-64FC-46DE-88B8-E76DC469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6A90D-68F9-CA45-99C6-C1243EE6E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IL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DCE67-B959-7443-BF07-7673E8F02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IL" dirty="0"/>
              <a:t>Introduction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A595285D-BD36-E84D-91A2-D3BC59FBD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2" r="-3" b="1273"/>
          <a:stretch/>
        </p:blipFill>
        <p:spPr>
          <a:xfrm>
            <a:off x="5747424" y="10"/>
            <a:ext cx="6444576" cy="3428990"/>
          </a:xfrm>
          <a:prstGeom prst="rect">
            <a:avLst/>
          </a:prstGeom>
        </p:spPr>
      </p:pic>
      <p:pic>
        <p:nvPicPr>
          <p:cNvPr id="17" name="Picture 3" descr="Blue stripe pattern on a white background">
            <a:extLst>
              <a:ext uri="{FF2B5EF4-FFF2-40B4-BE49-F238E27FC236}">
                <a16:creationId xmlns:a16="http://schemas.microsoft.com/office/drawing/2014/main" id="{25B2192C-43F4-F3EB-7B2D-3E25143B0D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55" b="18957"/>
          <a:stretch/>
        </p:blipFill>
        <p:spPr>
          <a:xfrm>
            <a:off x="5748000" y="3427200"/>
            <a:ext cx="6444000" cy="34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4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27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Bell MT</vt:lpstr>
      <vt:lpstr>GlowVTI</vt:lpstr>
      <vt:lpstr>SQL</vt:lpstr>
      <vt:lpstr>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Yaron</dc:creator>
  <cp:lastModifiedBy>Tal Yaron</cp:lastModifiedBy>
  <cp:revision>2</cp:revision>
  <dcterms:created xsi:type="dcterms:W3CDTF">2022-03-14T08:25:42Z</dcterms:created>
  <dcterms:modified xsi:type="dcterms:W3CDTF">2022-03-15T11:10:11Z</dcterms:modified>
</cp:coreProperties>
</file>