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60" r:id="rId4"/>
    <p:sldId id="266" r:id="rId5"/>
    <p:sldId id="286" r:id="rId6"/>
    <p:sldId id="269" r:id="rId7"/>
    <p:sldId id="267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87" r:id="rId16"/>
    <p:sldId id="278" r:id="rId17"/>
    <p:sldId id="279" r:id="rId18"/>
    <p:sldId id="280" r:id="rId19"/>
    <p:sldId id="281" r:id="rId20"/>
    <p:sldId id="282" r:id="rId21"/>
    <p:sldId id="283" r:id="rId22"/>
    <p:sldId id="291" r:id="rId23"/>
    <p:sldId id="292" r:id="rId24"/>
    <p:sldId id="293" r:id="rId25"/>
    <p:sldId id="284" r:id="rId26"/>
    <p:sldId id="264" r:id="rId27"/>
    <p:sldId id="285" r:id="rId28"/>
    <p:sldId id="288" r:id="rId29"/>
    <p:sldId id="289" r:id="rId30"/>
    <p:sldId id="290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7F215-C5CB-4A95-9FBC-C0554ABCDCF0}" v="34" dt="2021-12-15T14:40:0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7364" autoAdjust="0"/>
  </p:normalViewPr>
  <p:slideViewPr>
    <p:cSldViewPr snapToGrid="0">
      <p:cViewPr varScale="1">
        <p:scale>
          <a:sx n="141" d="100"/>
          <a:sy n="141" d="100"/>
        </p:scale>
        <p:origin x="15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Yaron" userId="44b31bd3f5f414c7" providerId="LiveId" clId="{1327F215-C5CB-4A95-9FBC-C0554ABCDCF0}"/>
    <pc:docChg chg="custSel addSld delSld modSld sldOrd">
      <pc:chgData name="Tal Yaron" userId="44b31bd3f5f414c7" providerId="LiveId" clId="{1327F215-C5CB-4A95-9FBC-C0554ABCDCF0}" dt="2021-12-15T14:40:17.781" v="72" actId="1076"/>
      <pc:docMkLst>
        <pc:docMk/>
      </pc:docMkLst>
      <pc:sldChg chg="modSp">
        <pc:chgData name="Tal Yaron" userId="44b31bd3f5f414c7" providerId="LiveId" clId="{1327F215-C5CB-4A95-9FBC-C0554ABCDCF0}" dt="2021-12-15T14:30:29.203" v="62" actId="20577"/>
        <pc:sldMkLst>
          <pc:docMk/>
          <pc:sldMk cId="3268203724" sldId="259"/>
        </pc:sldMkLst>
        <pc:graphicFrameChg chg="mod">
          <ac:chgData name="Tal Yaron" userId="44b31bd3f5f414c7" providerId="LiveId" clId="{1327F215-C5CB-4A95-9FBC-C0554ABCDCF0}" dt="2021-12-15T14:30:29.203" v="62" actId="20577"/>
          <ac:graphicFrameMkLst>
            <pc:docMk/>
            <pc:sldMk cId="3268203724" sldId="259"/>
            <ac:graphicFrameMk id="13" creationId="{76FA0CAE-246E-45AA-8D26-A016843257EE}"/>
          </ac:graphicFrameMkLst>
        </pc:graphicFrameChg>
      </pc:sldChg>
      <pc:sldChg chg="del">
        <pc:chgData name="Tal Yaron" userId="44b31bd3f5f414c7" providerId="LiveId" clId="{1327F215-C5CB-4A95-9FBC-C0554ABCDCF0}" dt="2021-12-15T14:05:16.131" v="1" actId="2696"/>
        <pc:sldMkLst>
          <pc:docMk/>
          <pc:sldMk cId="135763166" sldId="261"/>
        </pc:sldMkLst>
      </pc:sldChg>
      <pc:sldChg chg="del">
        <pc:chgData name="Tal Yaron" userId="44b31bd3f5f414c7" providerId="LiveId" clId="{1327F215-C5CB-4A95-9FBC-C0554ABCDCF0}" dt="2021-12-15T14:10:26.310" v="3" actId="2696"/>
        <pc:sldMkLst>
          <pc:docMk/>
          <pc:sldMk cId="1158452090" sldId="262"/>
        </pc:sldMkLst>
      </pc:sldChg>
      <pc:sldChg chg="modSp mod">
        <pc:chgData name="Tal Yaron" userId="44b31bd3f5f414c7" providerId="LiveId" clId="{1327F215-C5CB-4A95-9FBC-C0554ABCDCF0}" dt="2021-12-15T14:31:19.693" v="64" actId="20577"/>
        <pc:sldMkLst>
          <pc:docMk/>
          <pc:sldMk cId="2121560956" sldId="272"/>
        </pc:sldMkLst>
        <pc:spChg chg="mod">
          <ac:chgData name="Tal Yaron" userId="44b31bd3f5f414c7" providerId="LiveId" clId="{1327F215-C5CB-4A95-9FBC-C0554ABCDCF0}" dt="2021-12-15T14:31:19.693" v="64" actId="20577"/>
          <ac:spMkLst>
            <pc:docMk/>
            <pc:sldMk cId="2121560956" sldId="272"/>
            <ac:spMk id="3" creationId="{45DE5F50-2A45-473B-86C7-4026AD381251}"/>
          </ac:spMkLst>
        </pc:spChg>
      </pc:sldChg>
      <pc:sldChg chg="modSp mod">
        <pc:chgData name="Tal Yaron" userId="44b31bd3f5f414c7" providerId="LiveId" clId="{1327F215-C5CB-4A95-9FBC-C0554ABCDCF0}" dt="2021-12-15T14:10:02.389" v="2" actId="20577"/>
        <pc:sldMkLst>
          <pc:docMk/>
          <pc:sldMk cId="3063789667" sldId="283"/>
        </pc:sldMkLst>
        <pc:spChg chg="mod">
          <ac:chgData name="Tal Yaron" userId="44b31bd3f5f414c7" providerId="LiveId" clId="{1327F215-C5CB-4A95-9FBC-C0554ABCDCF0}" dt="2021-12-15T14:10:02.389" v="2" actId="20577"/>
          <ac:spMkLst>
            <pc:docMk/>
            <pc:sldMk cId="3063789667" sldId="283"/>
            <ac:spMk id="6" creationId="{9283191C-5287-4AF0-B805-82B11571E661}"/>
          </ac:spMkLst>
        </pc:spChg>
      </pc:sldChg>
      <pc:sldChg chg="addSp modSp mod">
        <pc:chgData name="Tal Yaron" userId="44b31bd3f5f414c7" providerId="LiveId" clId="{1327F215-C5CB-4A95-9FBC-C0554ABCDCF0}" dt="2021-12-15T14:12:16.082" v="7" actId="14100"/>
        <pc:sldMkLst>
          <pc:docMk/>
          <pc:sldMk cId="1795116126" sldId="285"/>
        </pc:sldMkLst>
        <pc:picChg chg="add mod">
          <ac:chgData name="Tal Yaron" userId="44b31bd3f5f414c7" providerId="LiveId" clId="{1327F215-C5CB-4A95-9FBC-C0554ABCDCF0}" dt="2021-12-15T14:12:16.082" v="7" actId="14100"/>
          <ac:picMkLst>
            <pc:docMk/>
            <pc:sldMk cId="1795116126" sldId="285"/>
            <ac:picMk id="5" creationId="{A9D0F265-581F-4EB0-8F58-67D1D590A1CD}"/>
          </ac:picMkLst>
        </pc:picChg>
      </pc:sldChg>
      <pc:sldChg chg="modSp ord">
        <pc:chgData name="Tal Yaron" userId="44b31bd3f5f414c7" providerId="LiveId" clId="{1327F215-C5CB-4A95-9FBC-C0554ABCDCF0}" dt="2021-12-15T14:35:45.785" v="65"/>
        <pc:sldMkLst>
          <pc:docMk/>
          <pc:sldMk cId="2579026530" sldId="291"/>
        </pc:sldMkLst>
        <pc:picChg chg="mod">
          <ac:chgData name="Tal Yaron" userId="44b31bd3f5f414c7" providerId="LiveId" clId="{1327F215-C5CB-4A95-9FBC-C0554ABCDCF0}" dt="2021-12-15T14:35:45.785" v="65"/>
          <ac:picMkLst>
            <pc:docMk/>
            <pc:sldMk cId="2579026530" sldId="291"/>
            <ac:picMk id="6146" creationId="{1E1416AA-2372-4610-9164-49A144E909E2}"/>
          </ac:picMkLst>
        </pc:picChg>
      </pc:sldChg>
      <pc:sldChg chg="ord">
        <pc:chgData name="Tal Yaron" userId="44b31bd3f5f414c7" providerId="LiveId" clId="{1327F215-C5CB-4A95-9FBC-C0554ABCDCF0}" dt="2021-12-15T14:13:32.478" v="9"/>
        <pc:sldMkLst>
          <pc:docMk/>
          <pc:sldMk cId="2098621918" sldId="292"/>
        </pc:sldMkLst>
      </pc:sldChg>
      <pc:sldChg chg="addSp delSp modSp new mod setBg">
        <pc:chgData name="Tal Yaron" userId="44b31bd3f5f414c7" providerId="LiveId" clId="{1327F215-C5CB-4A95-9FBC-C0554ABCDCF0}" dt="2021-12-15T14:39:11.042" v="66"/>
        <pc:sldMkLst>
          <pc:docMk/>
          <pc:sldMk cId="1905658625" sldId="293"/>
        </pc:sldMkLst>
        <pc:spChg chg="mod">
          <ac:chgData name="Tal Yaron" userId="44b31bd3f5f414c7" providerId="LiveId" clId="{1327F215-C5CB-4A95-9FBC-C0554ABCDCF0}" dt="2021-12-15T14:14:49.191" v="32" actId="20577"/>
          <ac:spMkLst>
            <pc:docMk/>
            <pc:sldMk cId="1905658625" sldId="293"/>
            <ac:spMk id="2" creationId="{EC015CA4-F034-4651-B3F9-B71F5EC54658}"/>
          </ac:spMkLst>
        </pc:spChg>
        <pc:spChg chg="del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3" creationId="{D047C9C5-D5AC-4734-9A51-42FB8DE63F25}"/>
          </ac:spMkLst>
        </pc:spChg>
        <pc:spChg chg="add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10" creationId="{E8BED655-2EC5-4704-ADD4-A91564533138}"/>
          </ac:spMkLst>
        </pc:spChg>
        <pc:spChg chg="add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12" creationId="{CBA419E7-4B43-4FA7-846D-76D394A32F0C}"/>
          </ac:spMkLst>
        </pc:spChg>
        <pc:spChg chg="add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14" creationId="{F7D34090-8F5C-4A49-8452-7328D66324D1}"/>
          </ac:spMkLst>
        </pc:spChg>
        <pc:spChg chg="add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16" creationId="{1B55B7B2-03F9-46F2-AE7C-2AC5156F40D3}"/>
          </ac:spMkLst>
        </pc:spChg>
        <pc:spChg chg="add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18" creationId="{E08D4B6A-8113-4DFB-B82E-B60CAC8E0A50}"/>
          </ac:spMkLst>
        </pc:spChg>
        <pc:spChg chg="add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20" creationId="{9822E561-F97C-4CBB-A9A6-A6BF6317BC84}"/>
          </ac:spMkLst>
        </pc:spChg>
        <pc:spChg chg="add">
          <ac:chgData name="Tal Yaron" userId="44b31bd3f5f414c7" providerId="LiveId" clId="{1327F215-C5CB-4A95-9FBC-C0554ABCDCF0}" dt="2021-12-15T14:14:32.531" v="13" actId="26606"/>
          <ac:spMkLst>
            <pc:docMk/>
            <pc:sldMk cId="1905658625" sldId="293"/>
            <ac:spMk id="22" creationId="{B01B0E58-A5C8-4CDA-A2E0-35DF94E59857}"/>
          </ac:spMkLst>
        </pc:spChg>
        <pc:picChg chg="add mod">
          <ac:chgData name="Tal Yaron" userId="44b31bd3f5f414c7" providerId="LiveId" clId="{1327F215-C5CB-4A95-9FBC-C0554ABCDCF0}" dt="2021-12-15T14:39:11.042" v="66"/>
          <ac:picMkLst>
            <pc:docMk/>
            <pc:sldMk cId="1905658625" sldId="293"/>
            <ac:picMk id="5" creationId="{5492241F-32D8-4EA1-982D-AFDE3EC051BD}"/>
          </ac:picMkLst>
        </pc:picChg>
      </pc:sldChg>
      <pc:sldChg chg="addSp modSp add mod modAnim">
        <pc:chgData name="Tal Yaron" userId="44b31bd3f5f414c7" providerId="LiveId" clId="{1327F215-C5CB-4A95-9FBC-C0554ABCDCF0}" dt="2021-12-15T14:40:17.781" v="72" actId="1076"/>
        <pc:sldMkLst>
          <pc:docMk/>
          <pc:sldMk cId="601511831" sldId="294"/>
        </pc:sldMkLst>
        <pc:spChg chg="add mod">
          <ac:chgData name="Tal Yaron" userId="44b31bd3f5f414c7" providerId="LiveId" clId="{1327F215-C5CB-4A95-9FBC-C0554ABCDCF0}" dt="2021-12-15T14:40:17.781" v="72" actId="1076"/>
          <ac:spMkLst>
            <pc:docMk/>
            <pc:sldMk cId="601511831" sldId="294"/>
            <ac:spMk id="3" creationId="{2BDB66F5-A20D-4055-ACC1-DC1E9F47F71D}"/>
          </ac:spMkLst>
        </pc:spChg>
        <pc:picChg chg="add mod">
          <ac:chgData name="Tal Yaron" userId="44b31bd3f5f414c7" providerId="LiveId" clId="{1327F215-C5CB-4A95-9FBC-C0554ABCDCF0}" dt="2021-12-15T14:29:08.496" v="48" actId="552"/>
          <ac:picMkLst>
            <pc:docMk/>
            <pc:sldMk cId="601511831" sldId="294"/>
            <ac:picMk id="1026" creationId="{9A85A26C-168E-4FCF-A33A-EAE2DF7BC9E7}"/>
          </ac:picMkLst>
        </pc:picChg>
        <pc:picChg chg="add mod">
          <ac:chgData name="Tal Yaron" userId="44b31bd3f5f414c7" providerId="LiveId" clId="{1327F215-C5CB-4A95-9FBC-C0554ABCDCF0}" dt="2021-12-15T14:29:08.496" v="48" actId="552"/>
          <ac:picMkLst>
            <pc:docMk/>
            <pc:sldMk cId="601511831" sldId="294"/>
            <ac:picMk id="1028" creationId="{C65AAF1A-B44C-4337-860F-252749F94EFF}"/>
          </ac:picMkLst>
        </pc:picChg>
        <pc:picChg chg="add mod">
          <ac:chgData name="Tal Yaron" userId="44b31bd3f5f414c7" providerId="LiveId" clId="{1327F215-C5CB-4A95-9FBC-C0554ABCDCF0}" dt="2021-12-15T14:29:08.496" v="48" actId="552"/>
          <ac:picMkLst>
            <pc:docMk/>
            <pc:sldMk cId="601511831" sldId="294"/>
            <ac:picMk id="1030" creationId="{5793E420-19E6-4933-A232-B8F56CE15BA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0DD17-EE98-4DCB-8823-03080C75877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06306-4CC2-4982-9E1C-D35433C4B502}">
      <dgm:prSet/>
      <dgm:spPr/>
      <dgm:t>
        <a:bodyPr/>
        <a:lstStyle/>
        <a:p>
          <a:r>
            <a:rPr lang="en-US"/>
            <a:t>History</a:t>
          </a:r>
        </a:p>
      </dgm:t>
    </dgm:pt>
    <dgm:pt modelId="{2C5ACD2A-6A7F-4F19-81DA-E965E67DD18D}" type="parTrans" cxnId="{6885C80D-78F6-4D1F-8D54-4723F62E2A75}">
      <dgm:prSet/>
      <dgm:spPr/>
      <dgm:t>
        <a:bodyPr/>
        <a:lstStyle/>
        <a:p>
          <a:endParaRPr lang="en-US"/>
        </a:p>
      </dgm:t>
    </dgm:pt>
    <dgm:pt modelId="{2DEC5ACD-DBFF-4A35-9151-03CE04C3B1C1}" type="sibTrans" cxnId="{6885C80D-78F6-4D1F-8D54-4723F62E2A75}">
      <dgm:prSet/>
      <dgm:spPr/>
      <dgm:t>
        <a:bodyPr/>
        <a:lstStyle/>
        <a:p>
          <a:endParaRPr lang="en-US"/>
        </a:p>
      </dgm:t>
    </dgm:pt>
    <dgm:pt modelId="{2CED011E-5FC4-4683-81FE-6EBA660D73FC}">
      <dgm:prSet/>
      <dgm:spPr/>
      <dgm:t>
        <a:bodyPr/>
        <a:lstStyle/>
        <a:p>
          <a:r>
            <a:rPr lang="en-US" dirty="0"/>
            <a:t>SPA</a:t>
          </a:r>
        </a:p>
      </dgm:t>
    </dgm:pt>
    <dgm:pt modelId="{15BA1296-A1FA-4F16-A514-76232219907E}" type="parTrans" cxnId="{08075BF6-1625-46CD-A67E-82199F8ADA1B}">
      <dgm:prSet/>
      <dgm:spPr/>
      <dgm:t>
        <a:bodyPr/>
        <a:lstStyle/>
        <a:p>
          <a:endParaRPr lang="en-US"/>
        </a:p>
      </dgm:t>
    </dgm:pt>
    <dgm:pt modelId="{022D3A7D-7E84-4A20-BBA3-5ACD5474BEE3}" type="sibTrans" cxnId="{08075BF6-1625-46CD-A67E-82199F8ADA1B}">
      <dgm:prSet/>
      <dgm:spPr/>
      <dgm:t>
        <a:bodyPr/>
        <a:lstStyle/>
        <a:p>
          <a:endParaRPr lang="en-US"/>
        </a:p>
      </dgm:t>
    </dgm:pt>
    <dgm:pt modelId="{97ECB114-A978-423B-B8EA-302624529331}">
      <dgm:prSet/>
      <dgm:spPr/>
      <dgm:t>
        <a:bodyPr/>
        <a:lstStyle/>
        <a:p>
          <a:r>
            <a:rPr lang="en-US" dirty="0"/>
            <a:t>Angular vs React</a:t>
          </a:r>
        </a:p>
      </dgm:t>
    </dgm:pt>
    <dgm:pt modelId="{D0638B6B-31C0-4253-9B4B-506AE112B643}" type="parTrans" cxnId="{3D39A979-4EDD-44FE-A1A0-3EE7F937E5DF}">
      <dgm:prSet/>
      <dgm:spPr/>
      <dgm:t>
        <a:bodyPr/>
        <a:lstStyle/>
        <a:p>
          <a:endParaRPr lang="en-US"/>
        </a:p>
      </dgm:t>
    </dgm:pt>
    <dgm:pt modelId="{E76A5B42-872A-4AD0-A0A7-DE2487F48035}" type="sibTrans" cxnId="{3D39A979-4EDD-44FE-A1A0-3EE7F937E5DF}">
      <dgm:prSet/>
      <dgm:spPr/>
      <dgm:t>
        <a:bodyPr/>
        <a:lstStyle/>
        <a:p>
          <a:endParaRPr lang="en-US"/>
        </a:p>
      </dgm:t>
    </dgm:pt>
    <dgm:pt modelId="{971B172B-6656-4389-A96F-4F6A19A93EB5}">
      <dgm:prSet/>
      <dgm:spPr/>
      <dgm:t>
        <a:bodyPr/>
        <a:lstStyle/>
        <a:p>
          <a:r>
            <a:rPr lang="en-US" dirty="0"/>
            <a:t>React architecture</a:t>
          </a:r>
        </a:p>
      </dgm:t>
    </dgm:pt>
    <dgm:pt modelId="{C532607F-E7AE-45BC-9D57-2A81FE74EFD5}" type="parTrans" cxnId="{87F608BB-C2C8-4E82-ACE3-ADB11025399E}">
      <dgm:prSet/>
      <dgm:spPr/>
      <dgm:t>
        <a:bodyPr/>
        <a:lstStyle/>
        <a:p>
          <a:endParaRPr lang="en-US"/>
        </a:p>
      </dgm:t>
    </dgm:pt>
    <dgm:pt modelId="{0F5650F9-9331-4B35-904E-06D771E017A7}" type="sibTrans" cxnId="{87F608BB-C2C8-4E82-ACE3-ADB11025399E}">
      <dgm:prSet/>
      <dgm:spPr/>
      <dgm:t>
        <a:bodyPr/>
        <a:lstStyle/>
        <a:p>
          <a:endParaRPr lang="en-US"/>
        </a:p>
      </dgm:t>
    </dgm:pt>
    <dgm:pt modelId="{B9A6C9CC-F2B3-4209-806F-F7DF79F84613}">
      <dgm:prSet/>
      <dgm:spPr/>
      <dgm:t>
        <a:bodyPr/>
        <a:lstStyle/>
        <a:p>
          <a:r>
            <a:rPr lang="en-US" dirty="0"/>
            <a:t>Ecosystem</a:t>
          </a:r>
        </a:p>
      </dgm:t>
    </dgm:pt>
    <dgm:pt modelId="{831AE1EE-7F5B-4802-B033-FBC35BB8A7E4}" type="parTrans" cxnId="{6749008F-71BE-421C-93CB-5AA9ABCF8830}">
      <dgm:prSet/>
      <dgm:spPr/>
      <dgm:t>
        <a:bodyPr/>
        <a:lstStyle/>
        <a:p>
          <a:endParaRPr lang="en-US"/>
        </a:p>
      </dgm:t>
    </dgm:pt>
    <dgm:pt modelId="{5465E610-4175-4E8B-8FBB-6B5241A85C32}" type="sibTrans" cxnId="{6749008F-71BE-421C-93CB-5AA9ABCF8830}">
      <dgm:prSet/>
      <dgm:spPr/>
      <dgm:t>
        <a:bodyPr/>
        <a:lstStyle/>
        <a:p>
          <a:endParaRPr lang="en-US"/>
        </a:p>
      </dgm:t>
    </dgm:pt>
    <dgm:pt modelId="{485DB1E6-679E-4D1E-9723-7FFA50AC7B6B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5A00FFDD-9D8C-4AB6-8068-5DA98A517ED5}" type="parTrans" cxnId="{D5DC6713-A3AF-435E-9125-DB605E861F3C}">
      <dgm:prSet/>
      <dgm:spPr/>
      <dgm:t>
        <a:bodyPr/>
        <a:lstStyle/>
        <a:p>
          <a:endParaRPr lang="en-IL"/>
        </a:p>
      </dgm:t>
    </dgm:pt>
    <dgm:pt modelId="{C6784ACB-F2DF-4169-BDA1-9D5077AAC85A}" type="sibTrans" cxnId="{D5DC6713-A3AF-435E-9125-DB605E861F3C}">
      <dgm:prSet/>
      <dgm:spPr/>
      <dgm:t>
        <a:bodyPr/>
        <a:lstStyle/>
        <a:p>
          <a:endParaRPr lang="en-IL"/>
        </a:p>
      </dgm:t>
    </dgm:pt>
    <dgm:pt modelId="{5C54B746-1603-4256-96BA-6E2B8B1AC1E3}" type="pres">
      <dgm:prSet presAssocID="{4240DD17-EE98-4DCB-8823-03080C758777}" presName="linear" presStyleCnt="0">
        <dgm:presLayoutVars>
          <dgm:animLvl val="lvl"/>
          <dgm:resizeHandles val="exact"/>
        </dgm:presLayoutVars>
      </dgm:prSet>
      <dgm:spPr/>
    </dgm:pt>
    <dgm:pt modelId="{6DABB65B-2BD4-47F1-A35C-6425BDCA846B}" type="pres">
      <dgm:prSet presAssocID="{94A06306-4CC2-4982-9E1C-D35433C4B50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884A1F-8C7E-442C-A43E-F1FC4F0B3472}" type="pres">
      <dgm:prSet presAssocID="{2DEC5ACD-DBFF-4A35-9151-03CE04C3B1C1}" presName="spacer" presStyleCnt="0"/>
      <dgm:spPr/>
    </dgm:pt>
    <dgm:pt modelId="{04202ED9-8069-4768-8478-57A2A72DFD81}" type="pres">
      <dgm:prSet presAssocID="{2CED011E-5FC4-4683-81FE-6EBA660D73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B7F20D-92E0-4612-9152-728A732B602B}" type="pres">
      <dgm:prSet presAssocID="{022D3A7D-7E84-4A20-BBA3-5ACD5474BEE3}" presName="spacer" presStyleCnt="0"/>
      <dgm:spPr/>
    </dgm:pt>
    <dgm:pt modelId="{C9FD8D8D-04B2-4143-8797-15966CF4E01F}" type="pres">
      <dgm:prSet presAssocID="{97ECB114-A978-423B-B8EA-30262452933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05B2DCA-1417-4C0A-8669-CC30BD4B8C8C}" type="pres">
      <dgm:prSet presAssocID="{E76A5B42-872A-4AD0-A0A7-DE2487F48035}" presName="spacer" presStyleCnt="0"/>
      <dgm:spPr/>
    </dgm:pt>
    <dgm:pt modelId="{FC291581-48E3-4F9A-B38E-4A5844019851}" type="pres">
      <dgm:prSet presAssocID="{971B172B-6656-4389-A96F-4F6A19A93EB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2327E26-0BF0-4C88-ADB1-6F1B99847821}" type="pres">
      <dgm:prSet presAssocID="{0F5650F9-9331-4B35-904E-06D771E017A7}" presName="spacer" presStyleCnt="0"/>
      <dgm:spPr/>
    </dgm:pt>
    <dgm:pt modelId="{0E9967C3-9F07-4580-AEFF-67CE5885BC00}" type="pres">
      <dgm:prSet presAssocID="{B9A6C9CC-F2B3-4209-806F-F7DF79F8461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1949EAF-AD7B-4AC8-9360-A160DDF5EC7D}" type="pres">
      <dgm:prSet presAssocID="{5465E610-4175-4E8B-8FBB-6B5241A85C32}" presName="spacer" presStyleCnt="0"/>
      <dgm:spPr/>
    </dgm:pt>
    <dgm:pt modelId="{9495D0DF-2AAF-4D10-BCC4-7F7F913248F0}" type="pres">
      <dgm:prSet presAssocID="{485DB1E6-679E-4D1E-9723-7FFA50AC7B6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2D03F07-45C5-4237-A70D-59BAAEDA328E}" type="presOf" srcId="{971B172B-6656-4389-A96F-4F6A19A93EB5}" destId="{FC291581-48E3-4F9A-B38E-4A5844019851}" srcOrd="0" destOrd="0" presId="urn:microsoft.com/office/officeart/2005/8/layout/vList2"/>
    <dgm:cxn modelId="{6885C80D-78F6-4D1F-8D54-4723F62E2A75}" srcId="{4240DD17-EE98-4DCB-8823-03080C758777}" destId="{94A06306-4CC2-4982-9E1C-D35433C4B502}" srcOrd="0" destOrd="0" parTransId="{2C5ACD2A-6A7F-4F19-81DA-E965E67DD18D}" sibTransId="{2DEC5ACD-DBFF-4A35-9151-03CE04C3B1C1}"/>
    <dgm:cxn modelId="{D5DC6713-A3AF-435E-9125-DB605E861F3C}" srcId="{4240DD17-EE98-4DCB-8823-03080C758777}" destId="{485DB1E6-679E-4D1E-9723-7FFA50AC7B6B}" srcOrd="5" destOrd="0" parTransId="{5A00FFDD-9D8C-4AB6-8068-5DA98A517ED5}" sibTransId="{C6784ACB-F2DF-4169-BDA1-9D5077AAC85A}"/>
    <dgm:cxn modelId="{156E644B-CA05-426B-AF94-E3027CC5C1E8}" type="presOf" srcId="{4240DD17-EE98-4DCB-8823-03080C758777}" destId="{5C54B746-1603-4256-96BA-6E2B8B1AC1E3}" srcOrd="0" destOrd="0" presId="urn:microsoft.com/office/officeart/2005/8/layout/vList2"/>
    <dgm:cxn modelId="{00ED056C-B1FB-428C-9EA3-F117662638E3}" type="presOf" srcId="{97ECB114-A978-423B-B8EA-302624529331}" destId="{C9FD8D8D-04B2-4143-8797-15966CF4E01F}" srcOrd="0" destOrd="0" presId="urn:microsoft.com/office/officeart/2005/8/layout/vList2"/>
    <dgm:cxn modelId="{A220AB73-CE26-4D5B-B50E-F10FE22810B4}" type="presOf" srcId="{2CED011E-5FC4-4683-81FE-6EBA660D73FC}" destId="{04202ED9-8069-4768-8478-57A2A72DFD81}" srcOrd="0" destOrd="0" presId="urn:microsoft.com/office/officeart/2005/8/layout/vList2"/>
    <dgm:cxn modelId="{3D39A979-4EDD-44FE-A1A0-3EE7F937E5DF}" srcId="{4240DD17-EE98-4DCB-8823-03080C758777}" destId="{97ECB114-A978-423B-B8EA-302624529331}" srcOrd="2" destOrd="0" parTransId="{D0638B6B-31C0-4253-9B4B-506AE112B643}" sibTransId="{E76A5B42-872A-4AD0-A0A7-DE2487F48035}"/>
    <dgm:cxn modelId="{6749008F-71BE-421C-93CB-5AA9ABCF8830}" srcId="{4240DD17-EE98-4DCB-8823-03080C758777}" destId="{B9A6C9CC-F2B3-4209-806F-F7DF79F84613}" srcOrd="4" destOrd="0" parTransId="{831AE1EE-7F5B-4802-B033-FBC35BB8A7E4}" sibTransId="{5465E610-4175-4E8B-8FBB-6B5241A85C32}"/>
    <dgm:cxn modelId="{F4C3CFA1-3905-4242-8497-04E22DC0BADD}" type="presOf" srcId="{B9A6C9CC-F2B3-4209-806F-F7DF79F84613}" destId="{0E9967C3-9F07-4580-AEFF-67CE5885BC00}" srcOrd="0" destOrd="0" presId="urn:microsoft.com/office/officeart/2005/8/layout/vList2"/>
    <dgm:cxn modelId="{87F608BB-C2C8-4E82-ACE3-ADB11025399E}" srcId="{4240DD17-EE98-4DCB-8823-03080C758777}" destId="{971B172B-6656-4389-A96F-4F6A19A93EB5}" srcOrd="3" destOrd="0" parTransId="{C532607F-E7AE-45BC-9D57-2A81FE74EFD5}" sibTransId="{0F5650F9-9331-4B35-904E-06D771E017A7}"/>
    <dgm:cxn modelId="{EF5053D0-F17C-4FC3-B3E5-F8B28D86098A}" type="presOf" srcId="{94A06306-4CC2-4982-9E1C-D35433C4B502}" destId="{6DABB65B-2BD4-47F1-A35C-6425BDCA846B}" srcOrd="0" destOrd="0" presId="urn:microsoft.com/office/officeart/2005/8/layout/vList2"/>
    <dgm:cxn modelId="{08075BF6-1625-46CD-A67E-82199F8ADA1B}" srcId="{4240DD17-EE98-4DCB-8823-03080C758777}" destId="{2CED011E-5FC4-4683-81FE-6EBA660D73FC}" srcOrd="1" destOrd="0" parTransId="{15BA1296-A1FA-4F16-A514-76232219907E}" sibTransId="{022D3A7D-7E84-4A20-BBA3-5ACD5474BEE3}"/>
    <dgm:cxn modelId="{AFA263FF-4672-47ED-BFEC-F7CE3782768C}" type="presOf" srcId="{485DB1E6-679E-4D1E-9723-7FFA50AC7B6B}" destId="{9495D0DF-2AAF-4D10-BCC4-7F7F913248F0}" srcOrd="0" destOrd="0" presId="urn:microsoft.com/office/officeart/2005/8/layout/vList2"/>
    <dgm:cxn modelId="{E4266F53-C08C-4272-80F7-82C24416B8C2}" type="presParOf" srcId="{5C54B746-1603-4256-96BA-6E2B8B1AC1E3}" destId="{6DABB65B-2BD4-47F1-A35C-6425BDCA846B}" srcOrd="0" destOrd="0" presId="urn:microsoft.com/office/officeart/2005/8/layout/vList2"/>
    <dgm:cxn modelId="{11D4140A-55DC-438C-A4D2-5649A4F91AFF}" type="presParOf" srcId="{5C54B746-1603-4256-96BA-6E2B8B1AC1E3}" destId="{1E884A1F-8C7E-442C-A43E-F1FC4F0B3472}" srcOrd="1" destOrd="0" presId="urn:microsoft.com/office/officeart/2005/8/layout/vList2"/>
    <dgm:cxn modelId="{69D7CB81-B643-4E45-BC4B-FD12FE974151}" type="presParOf" srcId="{5C54B746-1603-4256-96BA-6E2B8B1AC1E3}" destId="{04202ED9-8069-4768-8478-57A2A72DFD81}" srcOrd="2" destOrd="0" presId="urn:microsoft.com/office/officeart/2005/8/layout/vList2"/>
    <dgm:cxn modelId="{1E4BC0FF-6AC6-44B6-BAB5-408E1405A8E6}" type="presParOf" srcId="{5C54B746-1603-4256-96BA-6E2B8B1AC1E3}" destId="{53B7F20D-92E0-4612-9152-728A732B602B}" srcOrd="3" destOrd="0" presId="urn:microsoft.com/office/officeart/2005/8/layout/vList2"/>
    <dgm:cxn modelId="{1BE13260-C51A-4C18-811D-ADA97F538EDE}" type="presParOf" srcId="{5C54B746-1603-4256-96BA-6E2B8B1AC1E3}" destId="{C9FD8D8D-04B2-4143-8797-15966CF4E01F}" srcOrd="4" destOrd="0" presId="urn:microsoft.com/office/officeart/2005/8/layout/vList2"/>
    <dgm:cxn modelId="{DD74FACC-7542-4142-A7FC-7DE0073248E2}" type="presParOf" srcId="{5C54B746-1603-4256-96BA-6E2B8B1AC1E3}" destId="{005B2DCA-1417-4C0A-8669-CC30BD4B8C8C}" srcOrd="5" destOrd="0" presId="urn:microsoft.com/office/officeart/2005/8/layout/vList2"/>
    <dgm:cxn modelId="{0DEA64A9-EF6F-4BD7-8A68-31217E97236E}" type="presParOf" srcId="{5C54B746-1603-4256-96BA-6E2B8B1AC1E3}" destId="{FC291581-48E3-4F9A-B38E-4A5844019851}" srcOrd="6" destOrd="0" presId="urn:microsoft.com/office/officeart/2005/8/layout/vList2"/>
    <dgm:cxn modelId="{4E45FB41-807A-49A8-B360-D721D3FBCC38}" type="presParOf" srcId="{5C54B746-1603-4256-96BA-6E2B8B1AC1E3}" destId="{C2327E26-0BF0-4C88-ADB1-6F1B99847821}" srcOrd="7" destOrd="0" presId="urn:microsoft.com/office/officeart/2005/8/layout/vList2"/>
    <dgm:cxn modelId="{440F2173-BD24-4D26-9E61-3A95B6EF8A20}" type="presParOf" srcId="{5C54B746-1603-4256-96BA-6E2B8B1AC1E3}" destId="{0E9967C3-9F07-4580-AEFF-67CE5885BC00}" srcOrd="8" destOrd="0" presId="urn:microsoft.com/office/officeart/2005/8/layout/vList2"/>
    <dgm:cxn modelId="{BC09AE78-FFD5-4EE7-9E2D-F33CE8F65157}" type="presParOf" srcId="{5C54B746-1603-4256-96BA-6E2B8B1AC1E3}" destId="{E1949EAF-AD7B-4AC8-9360-A160DDF5EC7D}" srcOrd="9" destOrd="0" presId="urn:microsoft.com/office/officeart/2005/8/layout/vList2"/>
    <dgm:cxn modelId="{84FDE569-673E-48E9-8FA4-A92C062C43D7}" type="presParOf" srcId="{5C54B746-1603-4256-96BA-6E2B8B1AC1E3}" destId="{9495D0DF-2AAF-4D10-BCC4-7F7F913248F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65B-2BD4-47F1-A35C-6425BDCA846B}">
      <dsp:nvSpPr>
        <dsp:cNvPr id="0" name=""/>
        <dsp:cNvSpPr/>
      </dsp:nvSpPr>
      <dsp:spPr>
        <a:xfrm>
          <a:off x="0" y="24866"/>
          <a:ext cx="10004653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History</a:t>
          </a:r>
        </a:p>
      </dsp:txBody>
      <dsp:txXfrm>
        <a:off x="22846" y="47712"/>
        <a:ext cx="9958961" cy="422308"/>
      </dsp:txXfrm>
    </dsp:sp>
    <dsp:sp modelId="{04202ED9-8069-4768-8478-57A2A72DFD81}">
      <dsp:nvSpPr>
        <dsp:cNvPr id="0" name=""/>
        <dsp:cNvSpPr/>
      </dsp:nvSpPr>
      <dsp:spPr>
        <a:xfrm>
          <a:off x="0" y="550466"/>
          <a:ext cx="10004653" cy="468000"/>
        </a:xfrm>
        <a:prstGeom prst="roundRect">
          <a:avLst/>
        </a:prstGeom>
        <a:gradFill rotWithShape="0">
          <a:gsLst>
            <a:gs pos="0">
              <a:schemeClr val="accent2">
                <a:hueOff val="181439"/>
                <a:satOff val="-2758"/>
                <a:lumOff val="2431"/>
                <a:alphaOff val="0"/>
                <a:tint val="98000"/>
                <a:lumMod val="110000"/>
              </a:schemeClr>
            </a:gs>
            <a:gs pos="84000">
              <a:schemeClr val="accent2">
                <a:hueOff val="181439"/>
                <a:satOff val="-2758"/>
                <a:lumOff val="243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</a:t>
          </a:r>
        </a:p>
      </dsp:txBody>
      <dsp:txXfrm>
        <a:off x="22846" y="573312"/>
        <a:ext cx="9958961" cy="422308"/>
      </dsp:txXfrm>
    </dsp:sp>
    <dsp:sp modelId="{C9FD8D8D-04B2-4143-8797-15966CF4E01F}">
      <dsp:nvSpPr>
        <dsp:cNvPr id="0" name=""/>
        <dsp:cNvSpPr/>
      </dsp:nvSpPr>
      <dsp:spPr>
        <a:xfrm>
          <a:off x="0" y="1076066"/>
          <a:ext cx="10004653" cy="468000"/>
        </a:xfrm>
        <a:prstGeom prst="roundRect">
          <a:avLst/>
        </a:prstGeom>
        <a:gradFill rotWithShape="0">
          <a:gsLst>
            <a:gs pos="0">
              <a:schemeClr val="accent2">
                <a:hueOff val="362878"/>
                <a:satOff val="-5516"/>
                <a:lumOff val="4863"/>
                <a:alphaOff val="0"/>
                <a:tint val="98000"/>
                <a:lumMod val="110000"/>
              </a:schemeClr>
            </a:gs>
            <a:gs pos="84000">
              <a:schemeClr val="accent2">
                <a:hueOff val="362878"/>
                <a:satOff val="-5516"/>
                <a:lumOff val="486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Angular vs React</a:t>
          </a:r>
        </a:p>
      </dsp:txBody>
      <dsp:txXfrm>
        <a:off x="22846" y="1098912"/>
        <a:ext cx="9958961" cy="422308"/>
      </dsp:txXfrm>
    </dsp:sp>
    <dsp:sp modelId="{FC291581-48E3-4F9A-B38E-4A5844019851}">
      <dsp:nvSpPr>
        <dsp:cNvPr id="0" name=""/>
        <dsp:cNvSpPr/>
      </dsp:nvSpPr>
      <dsp:spPr>
        <a:xfrm>
          <a:off x="0" y="1601666"/>
          <a:ext cx="10004653" cy="468000"/>
        </a:xfrm>
        <a:prstGeom prst="roundRect">
          <a:avLst/>
        </a:prstGeom>
        <a:gradFill rotWithShape="0">
          <a:gsLst>
            <a:gs pos="0">
              <a:schemeClr val="accent2">
                <a:hueOff val="544317"/>
                <a:satOff val="-8273"/>
                <a:lumOff val="7294"/>
                <a:alphaOff val="0"/>
                <a:tint val="98000"/>
                <a:lumMod val="110000"/>
              </a:schemeClr>
            </a:gs>
            <a:gs pos="84000">
              <a:schemeClr val="accent2">
                <a:hueOff val="544317"/>
                <a:satOff val="-8273"/>
                <a:lumOff val="729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React architecture</a:t>
          </a:r>
        </a:p>
      </dsp:txBody>
      <dsp:txXfrm>
        <a:off x="22846" y="1624512"/>
        <a:ext cx="9958961" cy="422308"/>
      </dsp:txXfrm>
    </dsp:sp>
    <dsp:sp modelId="{0E9967C3-9F07-4580-AEFF-67CE5885BC00}">
      <dsp:nvSpPr>
        <dsp:cNvPr id="0" name=""/>
        <dsp:cNvSpPr/>
      </dsp:nvSpPr>
      <dsp:spPr>
        <a:xfrm>
          <a:off x="0" y="2127266"/>
          <a:ext cx="10004653" cy="468000"/>
        </a:xfrm>
        <a:prstGeom prst="roundRect">
          <a:avLst/>
        </a:prstGeom>
        <a:gradFill rotWithShape="0">
          <a:gsLst>
            <a:gs pos="0">
              <a:schemeClr val="accent2">
                <a:hueOff val="725756"/>
                <a:satOff val="-11031"/>
                <a:lumOff val="9726"/>
                <a:alphaOff val="0"/>
                <a:tint val="98000"/>
                <a:lumMod val="110000"/>
              </a:schemeClr>
            </a:gs>
            <a:gs pos="84000">
              <a:schemeClr val="accent2">
                <a:hueOff val="725756"/>
                <a:satOff val="-11031"/>
                <a:lumOff val="972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Ecosystem</a:t>
          </a:r>
        </a:p>
      </dsp:txBody>
      <dsp:txXfrm>
        <a:off x="22846" y="2150112"/>
        <a:ext cx="9958961" cy="422308"/>
      </dsp:txXfrm>
    </dsp:sp>
    <dsp:sp modelId="{9495D0DF-2AAF-4D10-BCC4-7F7F913248F0}">
      <dsp:nvSpPr>
        <dsp:cNvPr id="0" name=""/>
        <dsp:cNvSpPr/>
      </dsp:nvSpPr>
      <dsp:spPr>
        <a:xfrm>
          <a:off x="0" y="2652866"/>
          <a:ext cx="10004653" cy="468000"/>
        </a:xfrm>
        <a:prstGeom prst="roundRect">
          <a:avLst/>
        </a:prstGeom>
        <a:gradFill rotWithShape="0">
          <a:gsLst>
            <a:gs pos="0">
              <a:schemeClr val="accent2">
                <a:hueOff val="907195"/>
                <a:satOff val="-13789"/>
                <a:lumOff val="12157"/>
                <a:alphaOff val="0"/>
                <a:tint val="98000"/>
                <a:lumMod val="110000"/>
              </a:schemeClr>
            </a:gs>
            <a:gs pos="84000">
              <a:schemeClr val="accent2">
                <a:hueOff val="907195"/>
                <a:satOff val="-13789"/>
                <a:lumOff val="12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Discussion</a:t>
          </a:r>
        </a:p>
      </dsp:txBody>
      <dsp:txXfrm>
        <a:off x="22846" y="2675712"/>
        <a:ext cx="9958961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1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84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svg"/><Relationship Id="rId12" Type="http://schemas.openxmlformats.org/officeDocument/2006/relationships/image" Target="../media/image2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tkrotoff/b1caa4c3a185629299ec234d2314e19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kanth.vallampati/why-angular-is-the-right-choice-for-enterprise-level-applications-over-react-9063dc742902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33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s://medium.com/@kanth.vallampati/why-angular-is-the-right-choice-for-enterprise-level-applications-over-react-9063dc7429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33.png"/><Relationship Id="rId4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s://medium.com/@kanth.vallampati/why-angular-is-the-right-choice-for-enterprise-level-applications-over-react-9063dc74290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33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viross.vercel.ap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mui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2.png"/><Relationship Id="rId7" Type="http://schemas.openxmlformats.org/officeDocument/2006/relationships/hyperlink" Target="https://medium.com/@kanth.vallampati/why-angular-is-the-right-choice-for-enterprise-level-applications-over-react-9063dc7429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33.png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LDC.jpg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</a:t>
            </a:r>
            <a:r>
              <a:rPr lang="en-US" dirty="0" err="1">
                <a:solidFill>
                  <a:srgbClr val="FFFFFF"/>
                </a:solidFill>
              </a:rPr>
              <a:t>js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ecosystem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60D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AE734-D8FA-4B1C-A010-49F89FD6D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5" r="20933" b="3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2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1D456B-D410-4B9A-B4A8-32858C52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BE9C-89AB-48FC-918C-F81B6ED8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400798" cy="45861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AJAX was good for Single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67BFE-D591-4422-9648-EC369FB5D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0" y="457201"/>
            <a:ext cx="6400800" cy="949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82E51-231C-453B-87BB-1DBCED8C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5F50-2A45-473B-86C7-4026AD38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808" y="1005841"/>
            <a:ext cx="3749040" cy="458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rgbClr val="FFFFFF"/>
                </a:solidFill>
              </a:rPr>
              <a:t>Every time the user moved between pages, a new page was loaded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6F700B-68A4-40BC-B2C6-BD6385C5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8808" y="455422"/>
            <a:ext cx="3749040" cy="94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56636F25-9448-4FFD-9D98-45BC1FFC3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3386" y="4528714"/>
            <a:ext cx="1980942" cy="1980942"/>
          </a:xfrm>
          <a:prstGeom prst="rect">
            <a:avLst/>
          </a:prstGeom>
        </p:spPr>
      </p:pic>
      <p:pic>
        <p:nvPicPr>
          <p:cNvPr id="15" name="Graphic 14" descr="Document outline">
            <a:extLst>
              <a:ext uri="{FF2B5EF4-FFF2-40B4-BE49-F238E27FC236}">
                <a16:creationId xmlns:a16="http://schemas.microsoft.com/office/drawing/2014/main" id="{4AEBC221-DDDD-46D0-8F68-D979FC9F3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475" y="4605109"/>
            <a:ext cx="1980942" cy="1980942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21634F57-1491-4CF3-9B0A-57B27AA7A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4811" y="4641471"/>
            <a:ext cx="1980942" cy="1980942"/>
          </a:xfrm>
          <a:prstGeom prst="rect">
            <a:avLst/>
          </a:prstGeom>
        </p:spPr>
      </p:pic>
      <p:pic>
        <p:nvPicPr>
          <p:cNvPr id="5" name="Graphic 4" descr="Turtle outline">
            <a:extLst>
              <a:ext uri="{FF2B5EF4-FFF2-40B4-BE49-F238E27FC236}">
                <a16:creationId xmlns:a16="http://schemas.microsoft.com/office/drawing/2014/main" id="{BC2634A0-BD60-48E4-91C2-F2593BF1CE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0705" y="5631943"/>
            <a:ext cx="1252184" cy="12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Single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Page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326508-FC39-4AC2-931D-ED9B0457B6E8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SPA</a:t>
            </a:r>
            <a:endParaRPr lang="en-IL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5AE23A-CD5E-4B09-8728-DA9096116318}"/>
              </a:ext>
            </a:extLst>
          </p:cNvPr>
          <p:cNvGrpSpPr/>
          <p:nvPr/>
        </p:nvGrpSpPr>
        <p:grpSpPr>
          <a:xfrm>
            <a:off x="9524030" y="670169"/>
            <a:ext cx="1430937" cy="1448452"/>
            <a:chOff x="9524030" y="670169"/>
            <a:chExt cx="1430937" cy="1448452"/>
          </a:xfrm>
        </p:grpSpPr>
        <p:pic>
          <p:nvPicPr>
            <p:cNvPr id="4" name="Graphic 3" descr="Document outline">
              <a:extLst>
                <a:ext uri="{FF2B5EF4-FFF2-40B4-BE49-F238E27FC236}">
                  <a16:creationId xmlns:a16="http://schemas.microsoft.com/office/drawing/2014/main" id="{9152EFDC-850B-433D-9EDB-5830A6FE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24030" y="1353878"/>
              <a:ext cx="764743" cy="764743"/>
            </a:xfrm>
            <a:prstGeom prst="rect">
              <a:avLst/>
            </a:prstGeom>
          </p:spPr>
        </p:pic>
        <p:pic>
          <p:nvPicPr>
            <p:cNvPr id="21" name="Graphic 20" descr="Document outline">
              <a:extLst>
                <a:ext uri="{FF2B5EF4-FFF2-40B4-BE49-F238E27FC236}">
                  <a16:creationId xmlns:a16="http://schemas.microsoft.com/office/drawing/2014/main" id="{0826E049-3582-4194-867A-2D520B88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0224" y="1305312"/>
              <a:ext cx="764743" cy="764743"/>
            </a:xfrm>
            <a:prstGeom prst="rect">
              <a:avLst/>
            </a:prstGeom>
          </p:spPr>
        </p:pic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22B0C396-2E7A-4FE7-B8F7-7B84ADD34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71360" y="670169"/>
              <a:ext cx="764743" cy="76474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F1B7E2-042A-445E-AF25-2108D816B3FE}"/>
              </a:ext>
            </a:extLst>
          </p:cNvPr>
          <p:cNvGrpSpPr/>
          <p:nvPr/>
        </p:nvGrpSpPr>
        <p:grpSpPr>
          <a:xfrm>
            <a:off x="7574287" y="2542247"/>
            <a:ext cx="1049225" cy="914575"/>
            <a:chOff x="7574287" y="2542247"/>
            <a:chExt cx="1049225" cy="9145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9D01BE-DEF6-4FC4-9D73-FBC98444EA4C}"/>
                </a:ext>
              </a:extLst>
            </p:cNvPr>
            <p:cNvSpPr txBox="1"/>
            <p:nvPr/>
          </p:nvSpPr>
          <p:spPr>
            <a:xfrm rot="19208558">
              <a:off x="7872627" y="3087490"/>
              <a:ext cx="750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</a:t>
              </a:r>
              <a:endParaRPr lang="en-IL" dirty="0"/>
            </a:p>
          </p:txBody>
        </p:sp>
        <p:pic>
          <p:nvPicPr>
            <p:cNvPr id="19" name="Picture 18" descr="Logo, icon&#10;&#10;Description automatically generated">
              <a:extLst>
                <a:ext uri="{FF2B5EF4-FFF2-40B4-BE49-F238E27FC236}">
                  <a16:creationId xmlns:a16="http://schemas.microsoft.com/office/drawing/2014/main" id="{F1771759-17DE-4C00-BE29-4538B36A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74287" y="2542247"/>
              <a:ext cx="695076" cy="695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4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10144 -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C74-69A1-424A-AEC7-F9AAD53E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  <a:endParaRPr lang="en-IL" dirty="0"/>
          </a:p>
        </p:txBody>
      </p:sp>
      <p:pic>
        <p:nvPicPr>
          <p:cNvPr id="8" name="Content Placeholder 7" descr="Logo, icon&#10;&#10;Description automatically generated">
            <a:extLst>
              <a:ext uri="{FF2B5EF4-FFF2-40B4-BE49-F238E27FC236}">
                <a16:creationId xmlns:a16="http://schemas.microsoft.com/office/drawing/2014/main" id="{C0C1FCD4-5D47-4ED5-AFFC-9F8A4B325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6918" y="3512191"/>
            <a:ext cx="1629854" cy="1629854"/>
          </a:xfr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8528B8DF-06FF-4B04-B35A-5CA6A98B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43" y="3394856"/>
            <a:ext cx="695076" cy="69507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428A745-3495-4744-A4FF-7C324C05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443" y="4327118"/>
            <a:ext cx="695076" cy="980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415553-FA0D-4F6F-8E0A-12FE1AB9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653" y="1870277"/>
            <a:ext cx="2421315" cy="48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2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Single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Page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326508-FC39-4AC2-931D-ED9B0457B6E8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SPA</a:t>
            </a:r>
            <a:endParaRPr lang="en-IL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5AE23A-CD5E-4B09-8728-DA9096116318}"/>
              </a:ext>
            </a:extLst>
          </p:cNvPr>
          <p:cNvGrpSpPr/>
          <p:nvPr/>
        </p:nvGrpSpPr>
        <p:grpSpPr>
          <a:xfrm>
            <a:off x="9524030" y="670169"/>
            <a:ext cx="1430937" cy="1448452"/>
            <a:chOff x="9524030" y="670169"/>
            <a:chExt cx="1430937" cy="1448452"/>
          </a:xfrm>
        </p:grpSpPr>
        <p:pic>
          <p:nvPicPr>
            <p:cNvPr id="4" name="Graphic 3" descr="Document outline">
              <a:extLst>
                <a:ext uri="{FF2B5EF4-FFF2-40B4-BE49-F238E27FC236}">
                  <a16:creationId xmlns:a16="http://schemas.microsoft.com/office/drawing/2014/main" id="{9152EFDC-850B-433D-9EDB-5830A6FE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24030" y="1353878"/>
              <a:ext cx="764743" cy="764743"/>
            </a:xfrm>
            <a:prstGeom prst="rect">
              <a:avLst/>
            </a:prstGeom>
          </p:spPr>
        </p:pic>
        <p:pic>
          <p:nvPicPr>
            <p:cNvPr id="21" name="Graphic 20" descr="Document outline">
              <a:extLst>
                <a:ext uri="{FF2B5EF4-FFF2-40B4-BE49-F238E27FC236}">
                  <a16:creationId xmlns:a16="http://schemas.microsoft.com/office/drawing/2014/main" id="{0826E049-3582-4194-867A-2D520B88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0224" y="1305312"/>
              <a:ext cx="764743" cy="764743"/>
            </a:xfrm>
            <a:prstGeom prst="rect">
              <a:avLst/>
            </a:prstGeom>
          </p:spPr>
        </p:pic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22B0C396-2E7A-4FE7-B8F7-7B84ADD34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71360" y="670169"/>
              <a:ext cx="764743" cy="76474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F1B7E2-042A-445E-AF25-2108D816B3FE}"/>
              </a:ext>
            </a:extLst>
          </p:cNvPr>
          <p:cNvGrpSpPr/>
          <p:nvPr/>
        </p:nvGrpSpPr>
        <p:grpSpPr>
          <a:xfrm>
            <a:off x="7574287" y="2542247"/>
            <a:ext cx="1049225" cy="914575"/>
            <a:chOff x="7574287" y="2542247"/>
            <a:chExt cx="1049225" cy="9145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9D01BE-DEF6-4FC4-9D73-FBC98444EA4C}"/>
                </a:ext>
              </a:extLst>
            </p:cNvPr>
            <p:cNvSpPr txBox="1"/>
            <p:nvPr/>
          </p:nvSpPr>
          <p:spPr>
            <a:xfrm rot="19208558">
              <a:off x="7872627" y="3087490"/>
              <a:ext cx="750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</a:t>
              </a:r>
              <a:endParaRPr lang="en-IL" dirty="0"/>
            </a:p>
          </p:txBody>
        </p:sp>
        <p:pic>
          <p:nvPicPr>
            <p:cNvPr id="19" name="Picture 18" descr="Logo, icon&#10;&#10;Description automatically generated">
              <a:extLst>
                <a:ext uri="{FF2B5EF4-FFF2-40B4-BE49-F238E27FC236}">
                  <a16:creationId xmlns:a16="http://schemas.microsoft.com/office/drawing/2014/main" id="{F1771759-17DE-4C00-BE29-4538B36A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74287" y="2542247"/>
              <a:ext cx="695076" cy="695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4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10144 -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Single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Page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326508-FC39-4AC2-931D-ED9B0457B6E8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SPA</a:t>
            </a:r>
            <a:endParaRPr lang="en-IL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5AE23A-CD5E-4B09-8728-DA9096116318}"/>
              </a:ext>
            </a:extLst>
          </p:cNvPr>
          <p:cNvGrpSpPr/>
          <p:nvPr/>
        </p:nvGrpSpPr>
        <p:grpSpPr>
          <a:xfrm>
            <a:off x="9524030" y="670169"/>
            <a:ext cx="1430937" cy="1448452"/>
            <a:chOff x="9524030" y="670169"/>
            <a:chExt cx="1430937" cy="1448452"/>
          </a:xfrm>
        </p:grpSpPr>
        <p:pic>
          <p:nvPicPr>
            <p:cNvPr id="4" name="Graphic 3" descr="Document outline">
              <a:extLst>
                <a:ext uri="{FF2B5EF4-FFF2-40B4-BE49-F238E27FC236}">
                  <a16:creationId xmlns:a16="http://schemas.microsoft.com/office/drawing/2014/main" id="{9152EFDC-850B-433D-9EDB-5830A6FE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24030" y="1353878"/>
              <a:ext cx="764743" cy="764743"/>
            </a:xfrm>
            <a:prstGeom prst="rect">
              <a:avLst/>
            </a:prstGeom>
          </p:spPr>
        </p:pic>
        <p:pic>
          <p:nvPicPr>
            <p:cNvPr id="21" name="Graphic 20" descr="Document outline">
              <a:extLst>
                <a:ext uri="{FF2B5EF4-FFF2-40B4-BE49-F238E27FC236}">
                  <a16:creationId xmlns:a16="http://schemas.microsoft.com/office/drawing/2014/main" id="{0826E049-3582-4194-867A-2D520B88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0224" y="1305312"/>
              <a:ext cx="764743" cy="764743"/>
            </a:xfrm>
            <a:prstGeom prst="rect">
              <a:avLst/>
            </a:prstGeom>
          </p:spPr>
        </p:pic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22B0C396-2E7A-4FE7-B8F7-7B84ADD34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71360" y="670169"/>
              <a:ext cx="764743" cy="76474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6D41D8-CE9C-49A6-AA02-30E16D5DE160}"/>
              </a:ext>
            </a:extLst>
          </p:cNvPr>
          <p:cNvGrpSpPr/>
          <p:nvPr/>
        </p:nvGrpSpPr>
        <p:grpSpPr>
          <a:xfrm>
            <a:off x="7872627" y="2972484"/>
            <a:ext cx="750885" cy="484338"/>
            <a:chOff x="7872627" y="2972484"/>
            <a:chExt cx="750885" cy="4843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6EDBA-35C0-4D81-940E-D867737BD841}"/>
                </a:ext>
              </a:extLst>
            </p:cNvPr>
            <p:cNvSpPr txBox="1"/>
            <p:nvPr/>
          </p:nvSpPr>
          <p:spPr>
            <a:xfrm rot="19208558">
              <a:off x="7872627" y="3087490"/>
              <a:ext cx="750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</a:t>
              </a:r>
              <a:endParaRPr lang="en-IL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10F1F0-7488-491C-8D32-FEED83A713A6}"/>
                </a:ext>
              </a:extLst>
            </p:cNvPr>
            <p:cNvGrpSpPr/>
            <p:nvPr/>
          </p:nvGrpSpPr>
          <p:grpSpPr>
            <a:xfrm flipV="1">
              <a:off x="8027440" y="2972484"/>
              <a:ext cx="205704" cy="220413"/>
              <a:chOff x="7917712" y="2118621"/>
              <a:chExt cx="498542" cy="534190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01CBB392-7B1D-4FC0-91F6-1D9CDFB0AB92}"/>
                  </a:ext>
                </a:extLst>
              </p:cNvPr>
              <p:cNvSpPr/>
              <p:nvPr/>
            </p:nvSpPr>
            <p:spPr>
              <a:xfrm>
                <a:off x="7917712" y="2118621"/>
                <a:ext cx="170121" cy="53419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11E61663-6B77-4840-8C0C-AECA8201B8DA}"/>
                  </a:ext>
                </a:extLst>
              </p:cNvPr>
              <p:cNvSpPr/>
              <p:nvPr/>
            </p:nvSpPr>
            <p:spPr>
              <a:xfrm>
                <a:off x="8246133" y="2118621"/>
                <a:ext cx="170121" cy="53419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4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0892 -0.1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Single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Page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Application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326508-FC39-4AC2-931D-ED9B0457B6E8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SPA</a:t>
            </a:r>
            <a:endParaRPr lang="en-IL" sz="36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5AE23A-CD5E-4B09-8728-DA9096116318}"/>
              </a:ext>
            </a:extLst>
          </p:cNvPr>
          <p:cNvGrpSpPr/>
          <p:nvPr/>
        </p:nvGrpSpPr>
        <p:grpSpPr>
          <a:xfrm>
            <a:off x="9524030" y="670169"/>
            <a:ext cx="1430937" cy="1448452"/>
            <a:chOff x="9524030" y="670169"/>
            <a:chExt cx="1430937" cy="1448452"/>
          </a:xfrm>
        </p:grpSpPr>
        <p:pic>
          <p:nvPicPr>
            <p:cNvPr id="4" name="Graphic 3" descr="Document outline">
              <a:extLst>
                <a:ext uri="{FF2B5EF4-FFF2-40B4-BE49-F238E27FC236}">
                  <a16:creationId xmlns:a16="http://schemas.microsoft.com/office/drawing/2014/main" id="{9152EFDC-850B-433D-9EDB-5830A6FE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24030" y="1353878"/>
              <a:ext cx="764743" cy="764743"/>
            </a:xfrm>
            <a:prstGeom prst="rect">
              <a:avLst/>
            </a:prstGeom>
          </p:spPr>
        </p:pic>
        <p:pic>
          <p:nvPicPr>
            <p:cNvPr id="21" name="Graphic 20" descr="Document outline">
              <a:extLst>
                <a:ext uri="{FF2B5EF4-FFF2-40B4-BE49-F238E27FC236}">
                  <a16:creationId xmlns:a16="http://schemas.microsoft.com/office/drawing/2014/main" id="{0826E049-3582-4194-867A-2D520B88A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90224" y="1305312"/>
              <a:ext cx="764743" cy="764743"/>
            </a:xfrm>
            <a:prstGeom prst="rect">
              <a:avLst/>
            </a:prstGeom>
          </p:spPr>
        </p:pic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22B0C396-2E7A-4FE7-B8F7-7B84ADD34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71360" y="670169"/>
              <a:ext cx="764743" cy="764743"/>
            </a:xfrm>
            <a:prstGeom prst="rect">
              <a:avLst/>
            </a:prstGeom>
          </p:spPr>
        </p:pic>
      </p:grpSp>
      <p:pic>
        <p:nvPicPr>
          <p:cNvPr id="24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9EE025A8-E8AB-466E-9B9F-CE4D29B3C8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30418" y="670169"/>
            <a:ext cx="3309634" cy="53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sights.stackoverflow.com">
            <a:extLst>
              <a:ext uri="{FF2B5EF4-FFF2-40B4-BE49-F238E27FC236}">
                <a16:creationId xmlns:a16="http://schemas.microsoft.com/office/drawing/2014/main" id="{4AA38841-C7E0-4338-84B3-903B0448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424862"/>
            <a:ext cx="6518800" cy="43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F"/>
                </a:solidFill>
              </a:rPr>
              <a:t>History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Single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Page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Application</a:t>
            </a:r>
            <a:br>
              <a:rPr lang="en-US" sz="2300">
                <a:solidFill>
                  <a:srgbClr val="FFFFFF"/>
                </a:solidFill>
              </a:rPr>
            </a:br>
            <a:endParaRPr lang="en-US" sz="2300">
              <a:solidFill>
                <a:srgbClr val="FFFF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49A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CCC42-3977-4038-8D1E-16906E3CD6FB}"/>
              </a:ext>
            </a:extLst>
          </p:cNvPr>
          <p:cNvSpPr txBox="1"/>
          <p:nvPr/>
        </p:nvSpPr>
        <p:spPr>
          <a:xfrm>
            <a:off x="1692322" y="5813247"/>
            <a:ext cx="3084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By: Tanguy </a:t>
            </a:r>
            <a:r>
              <a:rPr lang="en-US" sz="1100" dirty="0" err="1">
                <a:hlinkClick r:id="rId4"/>
              </a:rPr>
              <a:t>Kotoff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63688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">
            <a:extLst>
              <a:ext uri="{FF2B5EF4-FFF2-40B4-BE49-F238E27FC236}">
                <a16:creationId xmlns:a16="http://schemas.microsoft.com/office/drawing/2014/main" id="{D2C207BF-DF41-4F6E-AA91-F703B7B62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45634"/>
            <a:ext cx="3702134" cy="3350668"/>
          </a:xfrm>
          <a:prstGeom prst="rect">
            <a:avLst/>
          </a:prstGeom>
          <a:solidFill>
            <a:schemeClr val="tx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DFCBD-CCAD-4ADE-A29E-CC0F9A16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065" y="2324906"/>
            <a:ext cx="3403426" cy="15886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Compare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DCCD8BF-292E-4610-933C-4315C6B0A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09" y="2528008"/>
            <a:ext cx="1965552" cy="208834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76ABC44-31C7-4E40-B6C4-9B5E89CA3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925" y="2618330"/>
            <a:ext cx="2191503" cy="196892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2D3250F-FF06-44FE-8467-4958FE53B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509" y="4759510"/>
            <a:ext cx="1917479" cy="648559"/>
          </a:xfrm>
          <a:prstGeom prst="rect">
            <a:avLst/>
          </a:prstGeom>
        </p:spPr>
      </p:pic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62A399A2-BAAE-4300-A2AD-A9715072A5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0477" y="4794090"/>
            <a:ext cx="2037490" cy="3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261-7E00-4F4A-94FF-AF9EC2D2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vs react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ECC0-5634-4612-9F52-AFD157C51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Framework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3191C-5287-4AF0-B805-82B11571E6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205060-A534-4B7B-8A6F-8DD76ED5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4738" y="2067438"/>
            <a:ext cx="643006" cy="6831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2C8A7C7-398A-467E-8259-7513664AE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7561" y="1980432"/>
            <a:ext cx="954087" cy="857188"/>
          </a:xfrm>
          <a:prstGeom prst="rect">
            <a:avLst/>
          </a:prstGeom>
        </p:spPr>
      </p:pic>
      <p:pic>
        <p:nvPicPr>
          <p:cNvPr id="3074" name="Picture 2" descr="Angular - Introduction to Angular concepts">
            <a:extLst>
              <a:ext uri="{FF2B5EF4-FFF2-40B4-BE49-F238E27FC236}">
                <a16:creationId xmlns:a16="http://schemas.microsoft.com/office/drawing/2014/main" id="{C88F21C5-275C-4D41-9112-7BF5346A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52" y="3679797"/>
            <a:ext cx="4288983" cy="218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9B20E52-251B-4EF1-B99F-14A5E1ABE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5166" y="3551805"/>
            <a:ext cx="1722984" cy="17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3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261-7E00-4F4A-94FF-AF9EC2D2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vs react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ECC0-5634-4612-9F52-AFD157C51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Framework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3191C-5287-4AF0-B805-82B11571E6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205060-A534-4B7B-8A6F-8DD76ED5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4738" y="2067438"/>
            <a:ext cx="643006" cy="6831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2C8A7C7-398A-467E-8259-7513664AE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7561" y="1980432"/>
            <a:ext cx="954087" cy="857188"/>
          </a:xfrm>
          <a:prstGeom prst="rect">
            <a:avLst/>
          </a:prstGeom>
        </p:spPr>
      </p:pic>
      <p:pic>
        <p:nvPicPr>
          <p:cNvPr id="4098" name="Picture 2" descr="Why Angular is the right choice for enterprise level applications over React  | by Lakshmikanth Vallampati | Medium">
            <a:extLst>
              <a:ext uri="{FF2B5EF4-FFF2-40B4-BE49-F238E27FC236}">
                <a16:creationId xmlns:a16="http://schemas.microsoft.com/office/drawing/2014/main" id="{294DC5B7-8B16-4B8C-8954-4F5AA83A7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239047" y="3429000"/>
            <a:ext cx="3942183" cy="298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hy Angular is the right choice for enterprise level applications over React  | by Lakshmikanth Vallampati | Medium">
            <a:extLst>
              <a:ext uri="{FF2B5EF4-FFF2-40B4-BE49-F238E27FC236}">
                <a16:creationId xmlns:a16="http://schemas.microsoft.com/office/drawing/2014/main" id="{3BFC9EDA-382B-459D-9B88-96D0B19CF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6"/>
          <a:stretch/>
        </p:blipFill>
        <p:spPr bwMode="auto">
          <a:xfrm>
            <a:off x="594978" y="3429000"/>
            <a:ext cx="4079520" cy="29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8"/>
            <a:extLst>
              <a:ext uri="{FF2B5EF4-FFF2-40B4-BE49-F238E27FC236}">
                <a16:creationId xmlns:a16="http://schemas.microsoft.com/office/drawing/2014/main" id="{6C865F59-8495-4768-B90A-F448B1A9DB1C}"/>
              </a:ext>
            </a:extLst>
          </p:cNvPr>
          <p:cNvSpPr txBox="1"/>
          <p:nvPr/>
        </p:nvSpPr>
        <p:spPr>
          <a:xfrm>
            <a:off x="1827094" y="6552313"/>
            <a:ext cx="8169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200" dirty="0"/>
              <a:t>https://medium.com/@kanth.vallampati/why-angular-is-the-right-choice-for-enterprise-level-applications-over-react-9063dc742902</a:t>
            </a:r>
          </a:p>
        </p:txBody>
      </p:sp>
    </p:spTree>
    <p:extLst>
      <p:ext uri="{BB962C8B-B14F-4D97-AF65-F5344CB8AC3E}">
        <p14:creationId xmlns:p14="http://schemas.microsoft.com/office/powerpoint/2010/main" val="42496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6FA0CAE-246E-45AA-8D26-A01684325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523362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20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261-7E00-4F4A-94FF-AF9EC2D2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vs react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ECC0-5634-4612-9F52-AFD157C51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Event driven (observables)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3191C-5287-4AF0-B805-82B11571E6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  <a:p>
            <a:r>
              <a:rPr lang="en-US" dirty="0"/>
              <a:t>Can add Typescript</a:t>
            </a:r>
          </a:p>
          <a:p>
            <a:r>
              <a:rPr lang="en-US" dirty="0"/>
              <a:t>Non opinionated</a:t>
            </a:r>
            <a:endParaRPr lang="en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205060-A534-4B7B-8A6F-8DD76ED5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4738" y="2067438"/>
            <a:ext cx="643006" cy="6831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2C8A7C7-398A-467E-8259-7513664AE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7561" y="1980432"/>
            <a:ext cx="954087" cy="857188"/>
          </a:xfrm>
          <a:prstGeom prst="rect">
            <a:avLst/>
          </a:prstGeom>
        </p:spPr>
      </p:pic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id="{6C865F59-8495-4768-B90A-F448B1A9DB1C}"/>
              </a:ext>
            </a:extLst>
          </p:cNvPr>
          <p:cNvSpPr txBox="1"/>
          <p:nvPr/>
        </p:nvSpPr>
        <p:spPr>
          <a:xfrm>
            <a:off x="1827094" y="6552313"/>
            <a:ext cx="8169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200" dirty="0"/>
              <a:t>https://medium.com/@kanth.vallampati/why-angular-is-the-right-choice-for-enterprise-level-applications-over-react-9063dc742902</a:t>
            </a:r>
          </a:p>
        </p:txBody>
      </p:sp>
    </p:spTree>
    <p:extLst>
      <p:ext uri="{BB962C8B-B14F-4D97-AF65-F5344CB8AC3E}">
        <p14:creationId xmlns:p14="http://schemas.microsoft.com/office/powerpoint/2010/main" val="158742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261-7E00-4F4A-94FF-AF9EC2D2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vs react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ECC0-5634-4612-9F52-AFD157C51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Framework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Event driven (observables)</a:t>
            </a:r>
          </a:p>
          <a:p>
            <a:r>
              <a:rPr lang="en-US" dirty="0"/>
              <a:t>A complete solution</a:t>
            </a:r>
          </a:p>
          <a:p>
            <a:r>
              <a:rPr lang="en-US" dirty="0"/>
              <a:t>Medium ecosystem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3191C-5287-4AF0-B805-82B11571E6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Library</a:t>
            </a:r>
          </a:p>
          <a:p>
            <a:r>
              <a:rPr lang="en-US" dirty="0"/>
              <a:t>Can add Typescript</a:t>
            </a:r>
          </a:p>
          <a:p>
            <a:r>
              <a:rPr lang="en-US" dirty="0"/>
              <a:t>Non opinionated</a:t>
            </a:r>
          </a:p>
          <a:p>
            <a:r>
              <a:rPr lang="en-US" dirty="0"/>
              <a:t>Add what ever you like</a:t>
            </a:r>
          </a:p>
          <a:p>
            <a:r>
              <a:rPr lang="en-US" dirty="0"/>
              <a:t>Huge ecosystem</a:t>
            </a:r>
          </a:p>
          <a:p>
            <a:pPr lvl="1"/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 lvl="1"/>
            <a:r>
              <a:rPr lang="en-US" dirty="0"/>
              <a:t>Redux</a:t>
            </a:r>
          </a:p>
          <a:p>
            <a:pPr lvl="1"/>
            <a:r>
              <a:rPr lang="en-US" dirty="0"/>
              <a:t>Next.js</a:t>
            </a:r>
          </a:p>
          <a:p>
            <a:pPr lvl="1"/>
            <a:r>
              <a:rPr lang="en-US" dirty="0"/>
              <a:t>React native</a:t>
            </a:r>
          </a:p>
          <a:p>
            <a:pPr lvl="1"/>
            <a:r>
              <a:rPr lang="en-US" dirty="0"/>
              <a:t>Martial-UI</a:t>
            </a:r>
            <a:endParaRPr lang="en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205060-A534-4B7B-8A6F-8DD76ED5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4738" y="2067438"/>
            <a:ext cx="643006" cy="6831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2C8A7C7-398A-467E-8259-7513664AE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7561" y="1980432"/>
            <a:ext cx="954087" cy="857188"/>
          </a:xfrm>
          <a:prstGeom prst="rect">
            <a:avLst/>
          </a:prstGeom>
        </p:spPr>
      </p:pic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id="{6C865F59-8495-4768-B90A-F448B1A9DB1C}"/>
              </a:ext>
            </a:extLst>
          </p:cNvPr>
          <p:cNvSpPr txBox="1"/>
          <p:nvPr/>
        </p:nvSpPr>
        <p:spPr>
          <a:xfrm>
            <a:off x="1827094" y="6552313"/>
            <a:ext cx="8169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200" dirty="0"/>
              <a:t>https://medium.com/@kanth.vallampati/why-angular-is-the-right-choice-for-enterprise-level-applications-over-react-9063dc742902</a:t>
            </a:r>
          </a:p>
        </p:txBody>
      </p:sp>
    </p:spTree>
    <p:extLst>
      <p:ext uri="{BB962C8B-B14F-4D97-AF65-F5344CB8AC3E}">
        <p14:creationId xmlns:p14="http://schemas.microsoft.com/office/powerpoint/2010/main" val="306378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0696F-7165-47B3-81D7-92C3C845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7513-EAFE-4827-8597-7FE09396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  <a:hlinkClick r:id="rId2"/>
              </a:rPr>
              <a:t>https://viviross.vercel.app</a:t>
            </a:r>
            <a:r>
              <a:rPr lang="en-US" sz="1600" cap="all" dirty="0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In-Depth Next.js Tutorials for 2021 | egghead.io">
            <a:hlinkClick r:id="rId2"/>
            <a:extLst>
              <a:ext uri="{FF2B5EF4-FFF2-40B4-BE49-F238E27FC236}">
                <a16:creationId xmlns:a16="http://schemas.microsoft.com/office/drawing/2014/main" id="{1E1416AA-2372-4610-9164-49A144E90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1" r="4" b="7316"/>
          <a:stretch/>
        </p:blipFill>
        <p:spPr bwMode="auto">
          <a:xfrm>
            <a:off x="4654295" y="457200"/>
            <a:ext cx="7086151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2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ow to Create a Custom Mobile React Native App with Crowdbotics">
            <a:extLst>
              <a:ext uri="{FF2B5EF4-FFF2-40B4-BE49-F238E27FC236}">
                <a16:creationId xmlns:a16="http://schemas.microsoft.com/office/drawing/2014/main" id="{61021800-9FE0-4DE3-87B2-530A52277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553888" y="1589874"/>
            <a:ext cx="7227998" cy="406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0696F-7165-47B3-81D7-92C3C845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Ecosystem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84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862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BED655-2EC5-4704-ADD4-A9156453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419E7-4B43-4FA7-846D-76D394A32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34090-8F5C-4A49-8452-7328D6632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5B7B2-03F9-46F2-AE7C-2AC5156F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15CA4-F034-4651-B3F9-B71F5EC5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Material-UI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rgbClr val="FCA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5492241F-32D8-4EA1-982D-AFDE3EC05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29" r="20799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8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F261-7E00-4F4A-94FF-AF9EC2D2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vs react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ECC0-5634-4612-9F52-AFD157C51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Framework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Event driven (observables)</a:t>
            </a:r>
          </a:p>
          <a:p>
            <a:r>
              <a:rPr lang="en-US" dirty="0"/>
              <a:t>A complete solution</a:t>
            </a:r>
          </a:p>
          <a:p>
            <a:r>
              <a:rPr lang="en-US" dirty="0"/>
              <a:t>Medium ecosystem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3191C-5287-4AF0-B805-82B11571E6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Library</a:t>
            </a:r>
          </a:p>
          <a:p>
            <a:r>
              <a:rPr lang="en-US" dirty="0"/>
              <a:t>Can add Typescript</a:t>
            </a:r>
          </a:p>
          <a:p>
            <a:r>
              <a:rPr lang="en-US" dirty="0"/>
              <a:t>Non opinionated</a:t>
            </a:r>
          </a:p>
          <a:p>
            <a:r>
              <a:rPr lang="en-US" dirty="0"/>
              <a:t>Add wat ever you like</a:t>
            </a:r>
          </a:p>
          <a:p>
            <a:r>
              <a:rPr lang="en-US" dirty="0"/>
              <a:t>Huge ecosystem</a:t>
            </a:r>
          </a:p>
          <a:p>
            <a:pPr lvl="1"/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pPr lvl="1"/>
            <a:r>
              <a:rPr lang="en-US" dirty="0"/>
              <a:t>Redux</a:t>
            </a:r>
          </a:p>
          <a:p>
            <a:pPr lvl="1"/>
            <a:r>
              <a:rPr lang="en-US" dirty="0"/>
              <a:t>Next.js</a:t>
            </a:r>
          </a:p>
          <a:p>
            <a:pPr lvl="1"/>
            <a:r>
              <a:rPr lang="en-US" dirty="0"/>
              <a:t>React native</a:t>
            </a:r>
          </a:p>
          <a:p>
            <a:pPr lvl="1"/>
            <a:r>
              <a:rPr lang="en-US" dirty="0"/>
              <a:t>Martial-UI</a:t>
            </a:r>
            <a:endParaRPr lang="en-I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205060-A534-4B7B-8A6F-8DD76ED53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4738" y="2067438"/>
            <a:ext cx="643006" cy="68317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2C8A7C7-398A-467E-8259-7513664AE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7561" y="1980432"/>
            <a:ext cx="954087" cy="857188"/>
          </a:xfrm>
          <a:prstGeom prst="rect">
            <a:avLst/>
          </a:prstGeom>
        </p:spPr>
      </p:pic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id="{6C865F59-8495-4768-B90A-F448B1A9DB1C}"/>
              </a:ext>
            </a:extLst>
          </p:cNvPr>
          <p:cNvSpPr txBox="1"/>
          <p:nvPr/>
        </p:nvSpPr>
        <p:spPr>
          <a:xfrm>
            <a:off x="1827094" y="6552313"/>
            <a:ext cx="81698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200" dirty="0"/>
              <a:t>https://medium.com/@kanth.vallampati/why-angular-is-the-right-choice-for-enterprise-level-applications-over-react-9063dc742902</a:t>
            </a:r>
          </a:p>
        </p:txBody>
      </p:sp>
      <p:pic>
        <p:nvPicPr>
          <p:cNvPr id="5122" name="Picture 2" descr="Introducing Flutter - YouTube">
            <a:extLst>
              <a:ext uri="{FF2B5EF4-FFF2-40B4-BE49-F238E27FC236}">
                <a16:creationId xmlns:a16="http://schemas.microsoft.com/office/drawing/2014/main" id="{9159EA89-2A4E-4C0A-A3C8-D378F739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10" y="4445198"/>
            <a:ext cx="2992256" cy="16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9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desk with technical drawings, pencil and tools">
            <a:extLst>
              <a:ext uri="{FF2B5EF4-FFF2-40B4-BE49-F238E27FC236}">
                <a16:creationId xmlns:a16="http://schemas.microsoft.com/office/drawing/2014/main" id="{1E66856A-A28A-462A-AE56-17151A27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2" b="10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45634"/>
            <a:ext cx="3702134" cy="3350668"/>
          </a:xfrm>
          <a:prstGeom prst="rect">
            <a:avLst/>
          </a:prstGeom>
          <a:solidFill>
            <a:schemeClr val="tx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9065" y="2324906"/>
            <a:ext cx="3403426" cy="15886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89065" y="4683814"/>
            <a:ext cx="34064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Photo</a:t>
            </a: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by Mark / </a:t>
            </a:r>
            <a:r>
              <a:rPr lang="en-US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297019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145C-BB41-4687-A554-5D6420D3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97ED-51B0-4094-AD16-8CB563B7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grpSp>
        <p:nvGrpSpPr>
          <p:cNvPr id="6" name="קבוצה 20">
            <a:extLst>
              <a:ext uri="{FF2B5EF4-FFF2-40B4-BE49-F238E27FC236}">
                <a16:creationId xmlns:a16="http://schemas.microsoft.com/office/drawing/2014/main" id="{08869E2E-E2D8-4CF5-BAC9-2E8D2519D0EC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7" name="מלבן 12">
              <a:extLst>
                <a:ext uri="{FF2B5EF4-FFF2-40B4-BE49-F238E27FC236}">
                  <a16:creationId xmlns:a16="http://schemas.microsoft.com/office/drawing/2014/main" id="{46F39A51-B289-4A17-85A4-A7AF94391EB7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8" name="מלבן 16">
              <a:extLst>
                <a:ext uri="{FF2B5EF4-FFF2-40B4-BE49-F238E27FC236}">
                  <a16:creationId xmlns:a16="http://schemas.microsoft.com/office/drawing/2014/main" id="{5B660B73-9223-497D-A746-E0A75DCBB9C5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9" name="מלבן 17">
              <a:extLst>
                <a:ext uri="{FF2B5EF4-FFF2-40B4-BE49-F238E27FC236}">
                  <a16:creationId xmlns:a16="http://schemas.microsoft.com/office/drawing/2014/main" id="{4A1DF158-EB66-486A-91CA-F1FDF5051FCB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0" name="מלבן 18">
              <a:extLst>
                <a:ext uri="{FF2B5EF4-FFF2-40B4-BE49-F238E27FC236}">
                  <a16:creationId xmlns:a16="http://schemas.microsoft.com/office/drawing/2014/main" id="{80690BCD-3C11-4A12-A166-51D7633B7300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1" name="תרשים זרימה: דיסק מגנטי 21">
            <a:extLst>
              <a:ext uri="{FF2B5EF4-FFF2-40B4-BE49-F238E27FC236}">
                <a16:creationId xmlns:a16="http://schemas.microsoft.com/office/drawing/2014/main" id="{0864B48F-CF91-4FB3-8E62-57941BBF9B77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372CB6D3-5097-4D5C-869D-6C3B483A7635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3">
            <a:extLst>
              <a:ext uri="{FF2B5EF4-FFF2-40B4-BE49-F238E27FC236}">
                <a16:creationId xmlns:a16="http://schemas.microsoft.com/office/drawing/2014/main" id="{4613118B-AA33-4D92-B8DC-987030A7DE38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14" name="מלבן 24">
            <a:extLst>
              <a:ext uri="{FF2B5EF4-FFF2-40B4-BE49-F238E27FC236}">
                <a16:creationId xmlns:a16="http://schemas.microsoft.com/office/drawing/2014/main" id="{9613F09D-4C85-4377-ACE2-85DCEB2D985B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25">
            <a:extLst>
              <a:ext uri="{FF2B5EF4-FFF2-40B4-BE49-F238E27FC236}">
                <a16:creationId xmlns:a16="http://schemas.microsoft.com/office/drawing/2014/main" id="{992C9B2D-E0E3-4AD0-AC24-4C6EF0A6EF8D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26">
            <a:extLst>
              <a:ext uri="{FF2B5EF4-FFF2-40B4-BE49-F238E27FC236}">
                <a16:creationId xmlns:a16="http://schemas.microsoft.com/office/drawing/2014/main" id="{1F677812-FE35-4BF9-8FC1-334E1024092D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31588-518D-4B8A-A28F-3EB1F4572AB5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18" name="תרשים זרימה: דיסק מגנטי 28">
            <a:extLst>
              <a:ext uri="{FF2B5EF4-FFF2-40B4-BE49-F238E27FC236}">
                <a16:creationId xmlns:a16="http://schemas.microsoft.com/office/drawing/2014/main" id="{D01ED04D-45D5-404A-9B1A-5273F7B1845D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19" name="מחבר ישר 6">
            <a:extLst>
              <a:ext uri="{FF2B5EF4-FFF2-40B4-BE49-F238E27FC236}">
                <a16:creationId xmlns:a16="http://schemas.microsoft.com/office/drawing/2014/main" id="{E65967EC-6DE2-4441-8F87-C147FC269418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4">
            <a:extLst>
              <a:ext uri="{FF2B5EF4-FFF2-40B4-BE49-F238E27FC236}">
                <a16:creationId xmlns:a16="http://schemas.microsoft.com/office/drawing/2014/main" id="{CD70D8E0-D5D6-4EBB-B6CD-80739BD6B5BA}"/>
              </a:ext>
            </a:extLst>
          </p:cNvPr>
          <p:cNvCxnSpPr>
            <a:stCxn id="18" idx="2"/>
            <a:endCxn id="13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9D0F265-581F-4EB0-8F58-67D1D590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97659"/>
            <a:ext cx="5483647" cy="35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1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145C-BB41-4687-A554-5D6420D3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L" dirty="0"/>
          </a:p>
        </p:txBody>
      </p:sp>
      <p:grpSp>
        <p:nvGrpSpPr>
          <p:cNvPr id="6" name="קבוצה 20">
            <a:extLst>
              <a:ext uri="{FF2B5EF4-FFF2-40B4-BE49-F238E27FC236}">
                <a16:creationId xmlns:a16="http://schemas.microsoft.com/office/drawing/2014/main" id="{08869E2E-E2D8-4CF5-BAC9-2E8D2519D0EC}"/>
              </a:ext>
            </a:extLst>
          </p:cNvPr>
          <p:cNvGrpSpPr/>
          <p:nvPr/>
        </p:nvGrpSpPr>
        <p:grpSpPr>
          <a:xfrm>
            <a:off x="4361220" y="2711929"/>
            <a:ext cx="1822449" cy="2543935"/>
            <a:chOff x="8550276" y="4331907"/>
            <a:chExt cx="1822449" cy="2543935"/>
          </a:xfrm>
        </p:grpSpPr>
        <p:sp>
          <p:nvSpPr>
            <p:cNvPr id="7" name="מלבן 12">
              <a:extLst>
                <a:ext uri="{FF2B5EF4-FFF2-40B4-BE49-F238E27FC236}">
                  <a16:creationId xmlns:a16="http://schemas.microsoft.com/office/drawing/2014/main" id="{46F39A51-B289-4A17-85A4-A7AF94391EB7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8" name="מלבן 16">
              <a:extLst>
                <a:ext uri="{FF2B5EF4-FFF2-40B4-BE49-F238E27FC236}">
                  <a16:creationId xmlns:a16="http://schemas.microsoft.com/office/drawing/2014/main" id="{5B660B73-9223-497D-A746-E0A75DCBB9C5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9" name="מלבן 17">
              <a:extLst>
                <a:ext uri="{FF2B5EF4-FFF2-40B4-BE49-F238E27FC236}">
                  <a16:creationId xmlns:a16="http://schemas.microsoft.com/office/drawing/2014/main" id="{4A1DF158-EB66-486A-91CA-F1FDF5051FCB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0" name="מלבן 18">
              <a:extLst>
                <a:ext uri="{FF2B5EF4-FFF2-40B4-BE49-F238E27FC236}">
                  <a16:creationId xmlns:a16="http://schemas.microsoft.com/office/drawing/2014/main" id="{80690BCD-3C11-4A12-A166-51D7633B7300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3" name="מלבן 3">
            <a:extLst>
              <a:ext uri="{FF2B5EF4-FFF2-40B4-BE49-F238E27FC236}">
                <a16:creationId xmlns:a16="http://schemas.microsoft.com/office/drawing/2014/main" id="{4613118B-AA33-4D92-B8DC-987030A7DE38}"/>
              </a:ext>
            </a:extLst>
          </p:cNvPr>
          <p:cNvSpPr/>
          <p:nvPr/>
        </p:nvSpPr>
        <p:spPr>
          <a:xfrm>
            <a:off x="5051323" y="3306986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14" name="מלבן 24">
            <a:extLst>
              <a:ext uri="{FF2B5EF4-FFF2-40B4-BE49-F238E27FC236}">
                <a16:creationId xmlns:a16="http://schemas.microsoft.com/office/drawing/2014/main" id="{9613F09D-4C85-4377-ACE2-85DCEB2D985B}"/>
              </a:ext>
            </a:extLst>
          </p:cNvPr>
          <p:cNvSpPr/>
          <p:nvPr/>
        </p:nvSpPr>
        <p:spPr>
          <a:xfrm>
            <a:off x="5051323" y="3677892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25">
            <a:extLst>
              <a:ext uri="{FF2B5EF4-FFF2-40B4-BE49-F238E27FC236}">
                <a16:creationId xmlns:a16="http://schemas.microsoft.com/office/drawing/2014/main" id="{992C9B2D-E0E3-4AD0-AC24-4C6EF0A6EF8D}"/>
              </a:ext>
            </a:extLst>
          </p:cNvPr>
          <p:cNvSpPr/>
          <p:nvPr/>
        </p:nvSpPr>
        <p:spPr>
          <a:xfrm>
            <a:off x="5043844" y="4396204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26">
            <a:extLst>
              <a:ext uri="{FF2B5EF4-FFF2-40B4-BE49-F238E27FC236}">
                <a16:creationId xmlns:a16="http://schemas.microsoft.com/office/drawing/2014/main" id="{1F677812-FE35-4BF9-8FC1-334E1024092D}"/>
              </a:ext>
            </a:extLst>
          </p:cNvPr>
          <p:cNvSpPr/>
          <p:nvPr/>
        </p:nvSpPr>
        <p:spPr>
          <a:xfrm>
            <a:off x="5034088" y="4766398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31588-518D-4B8A-A28F-3EB1F4572AB5}"/>
              </a:ext>
            </a:extLst>
          </p:cNvPr>
          <p:cNvSpPr txBox="1"/>
          <p:nvPr/>
        </p:nvSpPr>
        <p:spPr>
          <a:xfrm>
            <a:off x="2562121" y="3429000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18" name="תרשים זרימה: דיסק מגנטי 28">
            <a:extLst>
              <a:ext uri="{FF2B5EF4-FFF2-40B4-BE49-F238E27FC236}">
                <a16:creationId xmlns:a16="http://schemas.microsoft.com/office/drawing/2014/main" id="{D01ED04D-45D5-404A-9B1A-5273F7B1845D}"/>
              </a:ext>
            </a:extLst>
          </p:cNvPr>
          <p:cNvSpPr/>
          <p:nvPr/>
        </p:nvSpPr>
        <p:spPr>
          <a:xfrm>
            <a:off x="6416572" y="2826214"/>
            <a:ext cx="1156725" cy="8501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</a:p>
          <a:p>
            <a:pPr algn="ctr"/>
            <a:r>
              <a:rPr lang="en-US" sz="1100" dirty="0"/>
              <a:t>(state)</a:t>
            </a:r>
            <a:endParaRPr lang="he-IL" sz="1100" dirty="0"/>
          </a:p>
        </p:txBody>
      </p:sp>
      <p:cxnSp>
        <p:nvCxnSpPr>
          <p:cNvPr id="19" name="מחבר ישר 6">
            <a:extLst>
              <a:ext uri="{FF2B5EF4-FFF2-40B4-BE49-F238E27FC236}">
                <a16:creationId xmlns:a16="http://schemas.microsoft.com/office/drawing/2014/main" id="{E65967EC-6DE2-4441-8F87-C147FC26941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920152" y="3491652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4">
            <a:extLst>
              <a:ext uri="{FF2B5EF4-FFF2-40B4-BE49-F238E27FC236}">
                <a16:creationId xmlns:a16="http://schemas.microsoft.com/office/drawing/2014/main" id="{CD70D8E0-D5D6-4EBB-B6CD-80739BD6B5BA}"/>
              </a:ext>
            </a:extLst>
          </p:cNvPr>
          <p:cNvCxnSpPr>
            <a:cxnSpLocks/>
            <a:stCxn id="18" idx="2"/>
            <a:endCxn id="13" idx="3"/>
          </p:cNvCxnSpPr>
          <p:nvPr/>
        </p:nvCxnSpPr>
        <p:spPr>
          <a:xfrm flipH="1">
            <a:off x="5985234" y="3251266"/>
            <a:ext cx="431338" cy="24038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70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8288-2AF1-459E-9E4D-AEA89DEF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from top to bottom</a:t>
            </a:r>
            <a:endParaRPr lang="en-IL" dirty="0"/>
          </a:p>
        </p:txBody>
      </p:sp>
      <p:sp>
        <p:nvSpPr>
          <p:cNvPr id="4" name="מלבן 18">
            <a:extLst>
              <a:ext uri="{FF2B5EF4-FFF2-40B4-BE49-F238E27FC236}">
                <a16:creationId xmlns:a16="http://schemas.microsoft.com/office/drawing/2014/main" id="{92D511F5-0006-418E-BA82-C13F77F108CC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לבן 3">
            <a:extLst>
              <a:ext uri="{FF2B5EF4-FFF2-40B4-BE49-F238E27FC236}">
                <a16:creationId xmlns:a16="http://schemas.microsoft.com/office/drawing/2014/main" id="{92DBC261-7667-4887-9F16-AF8973BB6B7A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24EF0B-7947-4EC8-897E-E68E875EC215}"/>
              </a:ext>
            </a:extLst>
          </p:cNvPr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97935E-5A99-4E7A-8D94-57DBC9956D3D}"/>
              </a:ext>
            </a:extLst>
          </p:cNvPr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20D33-CACD-4940-AB6A-48F4AC6E6953}"/>
              </a:ext>
            </a:extLst>
          </p:cNvPr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EEB43-F177-49B2-93B3-6D202D85ACC5}"/>
              </a:ext>
            </a:extLst>
          </p:cNvPr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0E3185-AC69-4523-BEC9-FA93E0BB9EE9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073B3F-C21D-460A-A524-EDF9DFA932D5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6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9D01BE-DEF6-4FC4-9D73-FBC98444EA4C}"/>
              </a:ext>
            </a:extLst>
          </p:cNvPr>
          <p:cNvSpPr txBox="1"/>
          <p:nvPr/>
        </p:nvSpPr>
        <p:spPr>
          <a:xfrm rot="19208558">
            <a:off x="9057379" y="2183039"/>
            <a:ext cx="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217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11537 0.1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B2DD-A97E-491B-B14F-E2F959F6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(Visualized data)</a:t>
            </a:r>
            <a:endParaRPr lang="en-IL" dirty="0"/>
          </a:p>
        </p:txBody>
      </p:sp>
      <p:grpSp>
        <p:nvGrpSpPr>
          <p:cNvPr id="4" name="קבוצה 20">
            <a:extLst>
              <a:ext uri="{FF2B5EF4-FFF2-40B4-BE49-F238E27FC236}">
                <a16:creationId xmlns:a16="http://schemas.microsoft.com/office/drawing/2014/main" id="{7DA033E6-0198-46C4-8B0C-735E85DF77A8}"/>
              </a:ext>
            </a:extLst>
          </p:cNvPr>
          <p:cNvGrpSpPr/>
          <p:nvPr/>
        </p:nvGrpSpPr>
        <p:grpSpPr>
          <a:xfrm>
            <a:off x="5563214" y="3980291"/>
            <a:ext cx="1822449" cy="2543935"/>
            <a:chOff x="8550276" y="4331907"/>
            <a:chExt cx="1822449" cy="2543935"/>
          </a:xfrm>
        </p:grpSpPr>
        <p:sp>
          <p:nvSpPr>
            <p:cNvPr id="5" name="מלבן 12">
              <a:extLst>
                <a:ext uri="{FF2B5EF4-FFF2-40B4-BE49-F238E27FC236}">
                  <a16:creationId xmlns:a16="http://schemas.microsoft.com/office/drawing/2014/main" id="{09F53267-5F8D-4C2D-A573-A0B0D7FAC0AD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6" name="מלבן 16">
              <a:extLst>
                <a:ext uri="{FF2B5EF4-FFF2-40B4-BE49-F238E27FC236}">
                  <a16:creationId xmlns:a16="http://schemas.microsoft.com/office/drawing/2014/main" id="{FDFAF26E-A33B-427F-BFC0-3E564E5267E5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7" name="מלבן 17">
              <a:extLst>
                <a:ext uri="{FF2B5EF4-FFF2-40B4-BE49-F238E27FC236}">
                  <a16:creationId xmlns:a16="http://schemas.microsoft.com/office/drawing/2014/main" id="{864E4306-EE7A-4D43-9CB7-6BA06CD943E1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8" name="מלבן 18">
              <a:extLst>
                <a:ext uri="{FF2B5EF4-FFF2-40B4-BE49-F238E27FC236}">
                  <a16:creationId xmlns:a16="http://schemas.microsoft.com/office/drawing/2014/main" id="{4C4A34A0-6EA5-4382-A13B-EEF4F3BFB817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9" name="תרשים זרימה: דיסק מגנטי 21">
            <a:extLst>
              <a:ext uri="{FF2B5EF4-FFF2-40B4-BE49-F238E27FC236}">
                <a16:creationId xmlns:a16="http://schemas.microsoft.com/office/drawing/2014/main" id="{A6115F0F-5F62-4D28-82FE-BB4A8ACFA58A}"/>
              </a:ext>
            </a:extLst>
          </p:cNvPr>
          <p:cNvSpPr/>
          <p:nvPr/>
        </p:nvSpPr>
        <p:spPr>
          <a:xfrm>
            <a:off x="5788637" y="2127099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0" name="מחבר ישר 11">
            <a:extLst>
              <a:ext uri="{FF2B5EF4-FFF2-40B4-BE49-F238E27FC236}">
                <a16:creationId xmlns:a16="http://schemas.microsoft.com/office/drawing/2014/main" id="{2C18C88D-05F8-43D1-896D-F3CE938781BF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6245837" y="3305853"/>
            <a:ext cx="2" cy="6744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3">
            <a:extLst>
              <a:ext uri="{FF2B5EF4-FFF2-40B4-BE49-F238E27FC236}">
                <a16:creationId xmlns:a16="http://schemas.microsoft.com/office/drawing/2014/main" id="{E1A4E7B8-3B42-4967-A31F-89F380E07EB7}"/>
              </a:ext>
            </a:extLst>
          </p:cNvPr>
          <p:cNvSpPr/>
          <p:nvPr/>
        </p:nvSpPr>
        <p:spPr>
          <a:xfrm>
            <a:off x="6253317" y="4575348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12" name="מלבן 24">
            <a:extLst>
              <a:ext uri="{FF2B5EF4-FFF2-40B4-BE49-F238E27FC236}">
                <a16:creationId xmlns:a16="http://schemas.microsoft.com/office/drawing/2014/main" id="{18CC3E7C-FE38-4774-BA5D-75B48BC5D6B4}"/>
              </a:ext>
            </a:extLst>
          </p:cNvPr>
          <p:cNvSpPr/>
          <p:nvPr/>
        </p:nvSpPr>
        <p:spPr>
          <a:xfrm>
            <a:off x="6253317" y="4946254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25">
            <a:extLst>
              <a:ext uri="{FF2B5EF4-FFF2-40B4-BE49-F238E27FC236}">
                <a16:creationId xmlns:a16="http://schemas.microsoft.com/office/drawing/2014/main" id="{A1215F12-009D-4D36-9747-9CC2A36BD94E}"/>
              </a:ext>
            </a:extLst>
          </p:cNvPr>
          <p:cNvSpPr/>
          <p:nvPr/>
        </p:nvSpPr>
        <p:spPr>
          <a:xfrm>
            <a:off x="6245838" y="5664566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26">
            <a:extLst>
              <a:ext uri="{FF2B5EF4-FFF2-40B4-BE49-F238E27FC236}">
                <a16:creationId xmlns:a16="http://schemas.microsoft.com/office/drawing/2014/main" id="{D53AB67A-4832-4504-8A91-54742DED0947}"/>
              </a:ext>
            </a:extLst>
          </p:cNvPr>
          <p:cNvSpPr/>
          <p:nvPr/>
        </p:nvSpPr>
        <p:spPr>
          <a:xfrm>
            <a:off x="6236082" y="6034760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88BC-D7A1-4666-A2E1-6E98352996CF}"/>
              </a:ext>
            </a:extLst>
          </p:cNvPr>
          <p:cNvSpPr txBox="1"/>
          <p:nvPr/>
        </p:nvSpPr>
        <p:spPr>
          <a:xfrm>
            <a:off x="3498133" y="4703606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16" name="תרשים זרימה: דיסק מגנטי 28">
            <a:extLst>
              <a:ext uri="{FF2B5EF4-FFF2-40B4-BE49-F238E27FC236}">
                <a16:creationId xmlns:a16="http://schemas.microsoft.com/office/drawing/2014/main" id="{81AA1599-A153-4ED0-933F-A1FE2515D578}"/>
              </a:ext>
            </a:extLst>
          </p:cNvPr>
          <p:cNvSpPr/>
          <p:nvPr/>
        </p:nvSpPr>
        <p:spPr>
          <a:xfrm>
            <a:off x="7618566" y="4094577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17" name="מחבר ישר 6">
            <a:extLst>
              <a:ext uri="{FF2B5EF4-FFF2-40B4-BE49-F238E27FC236}">
                <a16:creationId xmlns:a16="http://schemas.microsoft.com/office/drawing/2014/main" id="{C2EE6D67-B7DC-46C3-8D5A-835016C25E8C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 flipV="1">
            <a:off x="5122146" y="4760014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4">
            <a:extLst>
              <a:ext uri="{FF2B5EF4-FFF2-40B4-BE49-F238E27FC236}">
                <a16:creationId xmlns:a16="http://schemas.microsoft.com/office/drawing/2014/main" id="{CCF47863-023E-4BA7-BF03-5335CD567A3B}"/>
              </a:ext>
            </a:extLst>
          </p:cNvPr>
          <p:cNvCxnSpPr>
            <a:stCxn id="16" idx="2"/>
            <a:endCxn id="11" idx="3"/>
          </p:cNvCxnSpPr>
          <p:nvPr/>
        </p:nvCxnSpPr>
        <p:spPr>
          <a:xfrm flipH="1">
            <a:off x="7187228" y="4404919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B2DD-A97E-491B-B14F-E2F959F6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(Visualized data)</a:t>
            </a:r>
            <a:endParaRPr lang="en-IL" dirty="0"/>
          </a:p>
        </p:txBody>
      </p:sp>
      <p:grpSp>
        <p:nvGrpSpPr>
          <p:cNvPr id="4" name="קבוצה 20">
            <a:extLst>
              <a:ext uri="{FF2B5EF4-FFF2-40B4-BE49-F238E27FC236}">
                <a16:creationId xmlns:a16="http://schemas.microsoft.com/office/drawing/2014/main" id="{7DA033E6-0198-46C4-8B0C-735E85DF77A8}"/>
              </a:ext>
            </a:extLst>
          </p:cNvPr>
          <p:cNvGrpSpPr/>
          <p:nvPr/>
        </p:nvGrpSpPr>
        <p:grpSpPr>
          <a:xfrm>
            <a:off x="5563214" y="3980291"/>
            <a:ext cx="1822449" cy="2543935"/>
            <a:chOff x="8550276" y="4331907"/>
            <a:chExt cx="1822449" cy="2543935"/>
          </a:xfrm>
        </p:grpSpPr>
        <p:sp>
          <p:nvSpPr>
            <p:cNvPr id="5" name="מלבן 12">
              <a:extLst>
                <a:ext uri="{FF2B5EF4-FFF2-40B4-BE49-F238E27FC236}">
                  <a16:creationId xmlns:a16="http://schemas.microsoft.com/office/drawing/2014/main" id="{09F53267-5F8D-4C2D-A573-A0B0D7FAC0AD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6" name="מלבן 16">
              <a:extLst>
                <a:ext uri="{FF2B5EF4-FFF2-40B4-BE49-F238E27FC236}">
                  <a16:creationId xmlns:a16="http://schemas.microsoft.com/office/drawing/2014/main" id="{FDFAF26E-A33B-427F-BFC0-3E564E5267E5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7" name="מלבן 17">
              <a:extLst>
                <a:ext uri="{FF2B5EF4-FFF2-40B4-BE49-F238E27FC236}">
                  <a16:creationId xmlns:a16="http://schemas.microsoft.com/office/drawing/2014/main" id="{864E4306-EE7A-4D43-9CB7-6BA06CD943E1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8" name="מלבן 18">
              <a:extLst>
                <a:ext uri="{FF2B5EF4-FFF2-40B4-BE49-F238E27FC236}">
                  <a16:creationId xmlns:a16="http://schemas.microsoft.com/office/drawing/2014/main" id="{4C4A34A0-6EA5-4382-A13B-EEF4F3BFB817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9" name="תרשים זרימה: דיסק מגנטי 21">
            <a:extLst>
              <a:ext uri="{FF2B5EF4-FFF2-40B4-BE49-F238E27FC236}">
                <a16:creationId xmlns:a16="http://schemas.microsoft.com/office/drawing/2014/main" id="{A6115F0F-5F62-4D28-82FE-BB4A8ACFA58A}"/>
              </a:ext>
            </a:extLst>
          </p:cNvPr>
          <p:cNvSpPr/>
          <p:nvPr/>
        </p:nvSpPr>
        <p:spPr>
          <a:xfrm>
            <a:off x="5788637" y="2127099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0" name="מחבר ישר 11">
            <a:extLst>
              <a:ext uri="{FF2B5EF4-FFF2-40B4-BE49-F238E27FC236}">
                <a16:creationId xmlns:a16="http://schemas.microsoft.com/office/drawing/2014/main" id="{2C18C88D-05F8-43D1-896D-F3CE938781BF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6245837" y="3305853"/>
            <a:ext cx="2" cy="6744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3">
            <a:extLst>
              <a:ext uri="{FF2B5EF4-FFF2-40B4-BE49-F238E27FC236}">
                <a16:creationId xmlns:a16="http://schemas.microsoft.com/office/drawing/2014/main" id="{E1A4E7B8-3B42-4967-A31F-89F380E07EB7}"/>
              </a:ext>
            </a:extLst>
          </p:cNvPr>
          <p:cNvSpPr/>
          <p:nvPr/>
        </p:nvSpPr>
        <p:spPr>
          <a:xfrm>
            <a:off x="6253317" y="4575348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12" name="מלבן 24">
            <a:extLst>
              <a:ext uri="{FF2B5EF4-FFF2-40B4-BE49-F238E27FC236}">
                <a16:creationId xmlns:a16="http://schemas.microsoft.com/office/drawing/2014/main" id="{18CC3E7C-FE38-4774-BA5D-75B48BC5D6B4}"/>
              </a:ext>
            </a:extLst>
          </p:cNvPr>
          <p:cNvSpPr/>
          <p:nvPr/>
        </p:nvSpPr>
        <p:spPr>
          <a:xfrm>
            <a:off x="6253317" y="4946254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25">
            <a:extLst>
              <a:ext uri="{FF2B5EF4-FFF2-40B4-BE49-F238E27FC236}">
                <a16:creationId xmlns:a16="http://schemas.microsoft.com/office/drawing/2014/main" id="{A1215F12-009D-4D36-9747-9CC2A36BD94E}"/>
              </a:ext>
            </a:extLst>
          </p:cNvPr>
          <p:cNvSpPr/>
          <p:nvPr/>
        </p:nvSpPr>
        <p:spPr>
          <a:xfrm>
            <a:off x="6245838" y="5664566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26">
            <a:extLst>
              <a:ext uri="{FF2B5EF4-FFF2-40B4-BE49-F238E27FC236}">
                <a16:creationId xmlns:a16="http://schemas.microsoft.com/office/drawing/2014/main" id="{D53AB67A-4832-4504-8A91-54742DED0947}"/>
              </a:ext>
            </a:extLst>
          </p:cNvPr>
          <p:cNvSpPr/>
          <p:nvPr/>
        </p:nvSpPr>
        <p:spPr>
          <a:xfrm>
            <a:off x="6236082" y="6034760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888BC-D7A1-4666-A2E1-6E98352996CF}"/>
              </a:ext>
            </a:extLst>
          </p:cNvPr>
          <p:cNvSpPr txBox="1"/>
          <p:nvPr/>
        </p:nvSpPr>
        <p:spPr>
          <a:xfrm>
            <a:off x="3498133" y="4703606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16" name="תרשים זרימה: דיסק מגנטי 28">
            <a:extLst>
              <a:ext uri="{FF2B5EF4-FFF2-40B4-BE49-F238E27FC236}">
                <a16:creationId xmlns:a16="http://schemas.microsoft.com/office/drawing/2014/main" id="{81AA1599-A153-4ED0-933F-A1FE2515D578}"/>
              </a:ext>
            </a:extLst>
          </p:cNvPr>
          <p:cNvSpPr/>
          <p:nvPr/>
        </p:nvSpPr>
        <p:spPr>
          <a:xfrm>
            <a:off x="7618566" y="4094577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17" name="מחבר ישר 6">
            <a:extLst>
              <a:ext uri="{FF2B5EF4-FFF2-40B4-BE49-F238E27FC236}">
                <a16:creationId xmlns:a16="http://schemas.microsoft.com/office/drawing/2014/main" id="{C2EE6D67-B7DC-46C3-8D5A-835016C25E8C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 flipV="1">
            <a:off x="5122146" y="4760014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4">
            <a:extLst>
              <a:ext uri="{FF2B5EF4-FFF2-40B4-BE49-F238E27FC236}">
                <a16:creationId xmlns:a16="http://schemas.microsoft.com/office/drawing/2014/main" id="{CCF47863-023E-4BA7-BF03-5335CD567A3B}"/>
              </a:ext>
            </a:extLst>
          </p:cNvPr>
          <p:cNvCxnSpPr>
            <a:stCxn id="16" idx="2"/>
            <a:endCxn id="11" idx="3"/>
          </p:cNvCxnSpPr>
          <p:nvPr/>
        </p:nvCxnSpPr>
        <p:spPr>
          <a:xfrm flipH="1">
            <a:off x="7187228" y="4404919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act Redux - Reviews, Pros &amp;amp; Cons | Companies using React Redux">
            <a:extLst>
              <a:ext uri="{FF2B5EF4-FFF2-40B4-BE49-F238E27FC236}">
                <a16:creationId xmlns:a16="http://schemas.microsoft.com/office/drawing/2014/main" id="{9A85A26C-168E-4FCF-A33A-EAE2DF7BC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" y="2020018"/>
            <a:ext cx="1092909" cy="10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DME · MobX">
            <a:extLst>
              <a:ext uri="{FF2B5EF4-FFF2-40B4-BE49-F238E27FC236}">
                <a16:creationId xmlns:a16="http://schemas.microsoft.com/office/drawing/2014/main" id="{C65AAF1A-B44C-4337-860F-252749F9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" y="3561160"/>
            <a:ext cx="945811" cy="9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Beginner Guide to Context API in React JS | by Oaes Kuruni | Analytics  Vidhya | Medium">
            <a:extLst>
              <a:ext uri="{FF2B5EF4-FFF2-40B4-BE49-F238E27FC236}">
                <a16:creationId xmlns:a16="http://schemas.microsoft.com/office/drawing/2014/main" id="{5793E420-19E6-4933-A232-B8F56CE1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5" y="4955204"/>
            <a:ext cx="1862872" cy="7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B66F5-A20D-4055-ACC1-DC1E9F47F71D}"/>
              </a:ext>
            </a:extLst>
          </p:cNvPr>
          <p:cNvSpPr txBox="1"/>
          <p:nvPr/>
        </p:nvSpPr>
        <p:spPr>
          <a:xfrm>
            <a:off x="1708643" y="3909911"/>
            <a:ext cx="126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MobX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015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9D01BE-DEF6-4FC4-9D73-FBC98444EA4C}"/>
              </a:ext>
            </a:extLst>
          </p:cNvPr>
          <p:cNvSpPr txBox="1"/>
          <p:nvPr/>
        </p:nvSpPr>
        <p:spPr>
          <a:xfrm rot="19208558">
            <a:off x="7872627" y="3087490"/>
            <a:ext cx="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endParaRPr lang="en-IL" dirty="0"/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9152EFDC-850B-433D-9EDB-5830A6FEE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0885" y="1894696"/>
            <a:ext cx="764743" cy="7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5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18 0.09005 L 0.03724 -0.04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9545 -0.14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9D01BE-DEF6-4FC4-9D73-FBC98444EA4C}"/>
              </a:ext>
            </a:extLst>
          </p:cNvPr>
          <p:cNvSpPr txBox="1"/>
          <p:nvPr/>
        </p:nvSpPr>
        <p:spPr>
          <a:xfrm rot="19208558">
            <a:off x="7872627" y="3087490"/>
            <a:ext cx="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endParaRPr lang="en-IL" dirty="0"/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9152EFDC-850B-433D-9EDB-5830A6FEEB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0885" y="1894696"/>
            <a:ext cx="764743" cy="764743"/>
          </a:xfrm>
          <a:prstGeom prst="rect">
            <a:avLst/>
          </a:prstGeom>
        </p:spPr>
      </p:pic>
      <p:pic>
        <p:nvPicPr>
          <p:cNvPr id="16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1847D840-E887-41FF-9B29-2C200F3121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20504" y="654244"/>
            <a:ext cx="2972629" cy="5235824"/>
          </a:xfrm>
        </p:spPr>
      </p:pic>
    </p:spTree>
    <p:extLst>
      <p:ext uri="{BB962C8B-B14F-4D97-AF65-F5344CB8AC3E}">
        <p14:creationId xmlns:p14="http://schemas.microsoft.com/office/powerpoint/2010/main" val="32308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18 0.09005 L 0.03724 -0.04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9545 -0.14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26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9D01BE-DEF6-4FC4-9D73-FBC98444EA4C}"/>
              </a:ext>
            </a:extLst>
          </p:cNvPr>
          <p:cNvSpPr txBox="1"/>
          <p:nvPr/>
        </p:nvSpPr>
        <p:spPr>
          <a:xfrm rot="19208558">
            <a:off x="9057379" y="2183039"/>
            <a:ext cx="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F283E-FF36-4147-B1CA-9D8E07D86FF0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AJAX</a:t>
            </a:r>
            <a:endParaRPr lang="en-IL" sz="3600" b="1" dirty="0"/>
          </a:p>
        </p:txBody>
      </p:sp>
    </p:spTree>
    <p:extLst>
      <p:ext uri="{BB962C8B-B14F-4D97-AF65-F5344CB8AC3E}">
        <p14:creationId xmlns:p14="http://schemas.microsoft.com/office/powerpoint/2010/main" val="5337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11537 0.1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9D01BE-DEF6-4FC4-9D73-FBC98444EA4C}"/>
              </a:ext>
            </a:extLst>
          </p:cNvPr>
          <p:cNvSpPr txBox="1"/>
          <p:nvPr/>
        </p:nvSpPr>
        <p:spPr>
          <a:xfrm rot="19208558">
            <a:off x="7872627" y="3087490"/>
            <a:ext cx="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endParaRPr lang="en-IL" dirty="0"/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9152EFDC-850B-433D-9EDB-5830A6FEE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0885" y="1894696"/>
            <a:ext cx="764743" cy="764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26508-FC39-4AC2-931D-ED9B0457B6E8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AJAX</a:t>
            </a:r>
            <a:endParaRPr lang="en-IL" sz="3600" b="1" dirty="0"/>
          </a:p>
        </p:txBody>
      </p:sp>
    </p:spTree>
    <p:extLst>
      <p:ext uri="{BB962C8B-B14F-4D97-AF65-F5344CB8AC3E}">
        <p14:creationId xmlns:p14="http://schemas.microsoft.com/office/powerpoint/2010/main" val="27888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18 0.09005 L 0.03724 -0.04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9545 -0.14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9152EFDC-850B-433D-9EDB-5830A6FEE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4030" y="1353878"/>
            <a:ext cx="764743" cy="764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26508-FC39-4AC2-931D-ED9B0457B6E8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AJAX</a:t>
            </a:r>
            <a:endParaRPr lang="en-IL" sz="3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DB291-34E6-4A58-9190-4D19D5D6B99E}"/>
              </a:ext>
            </a:extLst>
          </p:cNvPr>
          <p:cNvSpPr txBox="1"/>
          <p:nvPr/>
        </p:nvSpPr>
        <p:spPr>
          <a:xfrm rot="19208558">
            <a:off x="9057379" y="2183039"/>
            <a:ext cx="7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93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-0.11537 0.1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History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Graphic 4" descr="Server outline">
            <a:extLst>
              <a:ext uri="{FF2B5EF4-FFF2-40B4-BE49-F238E27FC236}">
                <a16:creationId xmlns:a16="http://schemas.microsoft.com/office/drawing/2014/main" id="{4A240D73-FE83-45F8-878A-36BAB2F1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415" y="3425927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BA9C2B1A-3F9C-46BB-A1C1-624310AEF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851" y="3425927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67634007-D187-4853-AAD3-66ACB94C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1703" y="1979428"/>
            <a:ext cx="914400" cy="914400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1A81776E-4801-42A2-9AF7-CF51D9A20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1573" y="3648739"/>
            <a:ext cx="914400" cy="9144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4A256EC9-DA60-4DC5-8E97-47BC56D40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6765" y="479616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4905B-D80B-4292-B384-A5F119F7AE41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306251" y="3883127"/>
            <a:ext cx="779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2751-6D22-46AD-8134-423B0259F9E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999815" y="2436628"/>
            <a:ext cx="1721888" cy="144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78A63-EAC1-426A-9AEF-DE2323A2FA37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999815" y="3883127"/>
            <a:ext cx="1831758" cy="2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84CDA-A713-4AC1-9668-228819DE29E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999815" y="3883127"/>
            <a:ext cx="1806950" cy="137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9152EFDC-850B-433D-9EDB-5830A6FEE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4030" y="1353878"/>
            <a:ext cx="764743" cy="764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26508-FC39-4AC2-931D-ED9B0457B6E8}"/>
              </a:ext>
            </a:extLst>
          </p:cNvPr>
          <p:cNvSpPr txBox="1"/>
          <p:nvPr/>
        </p:nvSpPr>
        <p:spPr>
          <a:xfrm>
            <a:off x="5082363" y="559981"/>
            <a:ext cx="630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AJAX</a:t>
            </a:r>
            <a:endParaRPr lang="en-IL" sz="36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9CF114-8A24-46CF-8085-527B48E1424B}"/>
              </a:ext>
            </a:extLst>
          </p:cNvPr>
          <p:cNvGrpSpPr/>
          <p:nvPr/>
        </p:nvGrpSpPr>
        <p:grpSpPr>
          <a:xfrm>
            <a:off x="7872627" y="2972484"/>
            <a:ext cx="750885" cy="484338"/>
            <a:chOff x="7872627" y="2972484"/>
            <a:chExt cx="750885" cy="4843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9D01BE-DEF6-4FC4-9D73-FBC98444EA4C}"/>
                </a:ext>
              </a:extLst>
            </p:cNvPr>
            <p:cNvSpPr txBox="1"/>
            <p:nvPr/>
          </p:nvSpPr>
          <p:spPr>
            <a:xfrm rot="19208558">
              <a:off x="7872627" y="3087490"/>
              <a:ext cx="750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</a:t>
              </a:r>
              <a:endParaRPr lang="en-IL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C41C69-4C03-45C4-969E-7DFDD6589AFD}"/>
                </a:ext>
              </a:extLst>
            </p:cNvPr>
            <p:cNvGrpSpPr/>
            <p:nvPr/>
          </p:nvGrpSpPr>
          <p:grpSpPr>
            <a:xfrm flipV="1">
              <a:off x="8027440" y="2972484"/>
              <a:ext cx="205704" cy="220413"/>
              <a:chOff x="7917712" y="2118621"/>
              <a:chExt cx="498542" cy="534190"/>
            </a:xfrm>
          </p:grpSpPr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75959C81-35D3-41FA-98D4-A79DF3FF5C80}"/>
                  </a:ext>
                </a:extLst>
              </p:cNvPr>
              <p:cNvSpPr/>
              <p:nvPr/>
            </p:nvSpPr>
            <p:spPr>
              <a:xfrm>
                <a:off x="7917712" y="2118621"/>
                <a:ext cx="170121" cy="53419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AFF38000-C72E-4AB4-81BC-0ED80D97CEA6}"/>
                  </a:ext>
                </a:extLst>
              </p:cNvPr>
              <p:cNvSpPr/>
              <p:nvPr/>
            </p:nvSpPr>
            <p:spPr>
              <a:xfrm>
                <a:off x="8246133" y="2118621"/>
                <a:ext cx="170121" cy="53419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46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0892 -0.1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Web3A48</Template>
  <TotalTime>313</TotalTime>
  <Words>377</Words>
  <Application>Microsoft Office PowerPoint</Application>
  <PresentationFormat>Widescreen</PresentationFormat>
  <Paragraphs>144</Paragraphs>
  <Slides>31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Gill Sans MT</vt:lpstr>
      <vt:lpstr>Wingdings 2</vt:lpstr>
      <vt:lpstr>Dividend</vt:lpstr>
      <vt:lpstr>React js  ecosystem</vt:lpstr>
      <vt:lpstr>Contents</vt:lpstr>
      <vt:lpstr>History </vt:lpstr>
      <vt:lpstr>History </vt:lpstr>
      <vt:lpstr>History </vt:lpstr>
      <vt:lpstr>History </vt:lpstr>
      <vt:lpstr>History </vt:lpstr>
      <vt:lpstr>History </vt:lpstr>
      <vt:lpstr>History </vt:lpstr>
      <vt:lpstr>AJAX was good for Single page</vt:lpstr>
      <vt:lpstr>History  Single Page Application </vt:lpstr>
      <vt:lpstr>Single page application</vt:lpstr>
      <vt:lpstr>History  Single Page Application </vt:lpstr>
      <vt:lpstr>History  Single Page Application </vt:lpstr>
      <vt:lpstr>History  Single Page Application </vt:lpstr>
      <vt:lpstr>History  Single Page Application </vt:lpstr>
      <vt:lpstr>Compare</vt:lpstr>
      <vt:lpstr>Angular vs react</vt:lpstr>
      <vt:lpstr>Angular vs react</vt:lpstr>
      <vt:lpstr>Angular vs react</vt:lpstr>
      <vt:lpstr>Angular vs react</vt:lpstr>
      <vt:lpstr>Ecosystem</vt:lpstr>
      <vt:lpstr>Ecosystem</vt:lpstr>
      <vt:lpstr>Material-UI</vt:lpstr>
      <vt:lpstr>Angular vs react</vt:lpstr>
      <vt:lpstr>Architecture</vt:lpstr>
      <vt:lpstr>PowerPoint Presentation</vt:lpstr>
      <vt:lpstr>Components</vt:lpstr>
      <vt:lpstr>Passing data from top to bottom</vt:lpstr>
      <vt:lpstr>State (Visualized data)</vt:lpstr>
      <vt:lpstr>State (Visualized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Tal Yaron</dc:creator>
  <cp:lastModifiedBy>Tal Yaron</cp:lastModifiedBy>
  <cp:revision>2</cp:revision>
  <dcterms:created xsi:type="dcterms:W3CDTF">2021-12-09T09:05:29Z</dcterms:created>
  <dcterms:modified xsi:type="dcterms:W3CDTF">2021-12-15T14:40:35Z</dcterms:modified>
</cp:coreProperties>
</file>