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FC0"/>
    <a:srgbClr val="FF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8"/>
  </p:normalViewPr>
  <p:slideViewPr>
    <p:cSldViewPr snapToGrid="0">
      <p:cViewPr varScale="1">
        <p:scale>
          <a:sx n="204" d="100"/>
          <a:sy n="204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BFA4-AD5A-4E84-8381-24FECD34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59445-AA4A-4FA2-BDC3-188DD3C90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4217-F9F2-4B52-9B44-4138B990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6541-5E7A-4D54-9FC4-AB7EAA53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CA2C-F902-4100-99DF-3C665562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3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CE-72B3-46A5-859D-F31F747A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602C1-DF96-4546-8DBB-94CA6D2F2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C82E-EBE2-495D-9A22-1379F3F4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BF8E-5762-477D-936C-6A865C5B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569C-22E7-4994-A24F-BE919106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75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01D39-46E2-4BF1-8E8D-AA2285569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C99F-005A-43F3-9DF2-3F4B4927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5E2-4891-45D0-8831-964CD45C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87CF-1D03-4F7D-90B1-052B5BA3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B520-04A5-49A2-8B5A-1BD80C1F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395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AE59-FD24-4B98-AE59-DCE27BC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565A-ABBC-4D8E-87C2-456C406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EC72-C1FC-4B05-95FD-C460087F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8FE3-7C4D-4680-BF55-1DB7A395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03C6-CF01-4F36-B2EC-C5585C1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14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349A-6013-404B-94F8-79A19274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8C47-E902-4E5B-9DB5-F1896296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184C-6876-4395-9FC7-B5A75C15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039B-B44E-46EF-9088-CFA59EE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78F9-92D5-4B16-9128-E3C0DAB0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54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1348-8344-43CC-A070-BE4CEB73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641C-D566-4B21-82CA-EEED5BF7F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877F-A216-45A5-88B6-3D9EFC82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1A2A-B6C3-4BA8-AA81-D066346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A9DE-F267-46BF-8391-AFB3FB98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BD0B1-E107-459F-BBF6-6B32D6C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18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4282-5290-4347-AEBF-D2BB63C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9F1E-67CD-4778-8C75-0676443B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28C3-4935-44B6-A380-2B5CA38F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126F6-4333-4813-9CEF-9D91C8F0F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D35E3-462E-4DBA-A8C5-0EF343D90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C0F46-BBAF-4CA1-A70E-AB5666F2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8100D-EE54-4623-9DC6-C8BC0F41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45484-B34A-46EE-9FDD-3814B675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90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D413-A1DC-4493-BC2D-ADA0D63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FE416-17D1-4B2B-9374-555CD1EF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2C577-37BF-47DF-A427-639AD05E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2A3C6-0C62-4862-98DE-E0184745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80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F2A90-9393-442A-B289-84937790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2EC2B-3BC6-4817-B029-3F7510BF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685-1B00-4CC6-A167-80F64A55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112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04A4-CD94-48DA-A64F-F6609F7A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8241-C38E-4EFF-A40C-95EDBACD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2A6BD-F817-4F5E-9D43-2F98C958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E200-E9F8-4B20-ADDC-8CE7D0ED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D6A4-4056-4D53-920F-8FFDCB7C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2D7F1-1BC6-461B-9A2E-571A040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5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4423-B875-4F6E-95D4-8E8A8E59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F683F-17C3-476E-AC82-61FA94690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08287-A60D-44F1-A741-091453AD6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C1E3-3345-4A36-B441-09787AB2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EE920-553B-442A-BFA5-6E99B57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73C8E-3E9A-4B4B-BFF5-66C52A66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99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54B78-6008-41CF-8711-AC4B1849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A665-86D7-4352-BD17-F4600884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05E7-AE87-4850-8969-A458EDDF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41B9-6038-47D3-AB28-B64D7042EB3B}" type="datetimeFigureOut">
              <a:rPr lang="en-IL" smtClean="0"/>
              <a:t>05/01/2022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F52F-7C7A-4DE9-9DA5-920C21FD8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0D0E-40D9-49EB-818E-DFE8F58A5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05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FA3-4F9C-4B8B-B14C-C333C1ABD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676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2AEE134-2A14-4EE3-96BF-F0DD45E608CB}"/>
              </a:ext>
            </a:extLst>
          </p:cNvPr>
          <p:cNvSpPr/>
          <p:nvPr/>
        </p:nvSpPr>
        <p:spPr>
          <a:xfrm>
            <a:off x="3687898" y="1349051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AFBE2-D99E-452F-91FC-347729275508}"/>
              </a:ext>
            </a:extLst>
          </p:cNvPr>
          <p:cNvSpPr txBox="1"/>
          <p:nvPr/>
        </p:nvSpPr>
        <p:spPr>
          <a:xfrm rot="19293568">
            <a:off x="2429195" y="2300852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885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2AEE134-2A14-4EE3-96BF-F0DD45E608CB}"/>
              </a:ext>
            </a:extLst>
          </p:cNvPr>
          <p:cNvSpPr/>
          <p:nvPr/>
        </p:nvSpPr>
        <p:spPr>
          <a:xfrm>
            <a:off x="3687898" y="1349051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AFBE2-D99E-452F-91FC-347729275508}"/>
              </a:ext>
            </a:extLst>
          </p:cNvPr>
          <p:cNvSpPr txBox="1"/>
          <p:nvPr/>
        </p:nvSpPr>
        <p:spPr>
          <a:xfrm rot="1551179">
            <a:off x="5917360" y="2306349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61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244081" cy="15613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86" y="32470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1EFBA16-4E5D-4908-8186-7772C4F1945C}"/>
              </a:ext>
            </a:extLst>
          </p:cNvPr>
          <p:cNvSpPr/>
          <p:nvPr/>
        </p:nvSpPr>
        <p:spPr>
          <a:xfrm>
            <a:off x="4397831" y="870076"/>
            <a:ext cx="821092" cy="914400"/>
          </a:xfrm>
          <a:prstGeom prst="foldedCorner">
            <a:avLst/>
          </a:prstGeom>
          <a:solidFill>
            <a:srgbClr val="FF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stCxn id="11" idx="3"/>
          </p:cNvCxnSpPr>
          <p:nvPr/>
        </p:nvCxnSpPr>
        <p:spPr>
          <a:xfrm flipV="1">
            <a:off x="2086947" y="1318727"/>
            <a:ext cx="1452466" cy="232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5218923" y="1327276"/>
            <a:ext cx="2086948" cy="204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1EFBA16-4E5D-4908-8186-7772C4F1945C}"/>
              </a:ext>
            </a:extLst>
          </p:cNvPr>
          <p:cNvSpPr/>
          <p:nvPr/>
        </p:nvSpPr>
        <p:spPr>
          <a:xfrm>
            <a:off x="5787120" y="327728"/>
            <a:ext cx="422985" cy="59172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446F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43468-A5CE-D646-814C-394A098E0BFA}"/>
              </a:ext>
            </a:extLst>
          </p:cNvPr>
          <p:cNvSpPr txBox="1"/>
          <p:nvPr/>
        </p:nvSpPr>
        <p:spPr>
          <a:xfrm>
            <a:off x="1417284" y="113123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</a:t>
            </a:r>
            <a:endParaRPr lang="en-IL" dirty="0"/>
          </a:p>
        </p:txBody>
      </p:sp>
      <p:sp>
        <p:nvSpPr>
          <p:cNvPr id="28" name="Rectangle: Folded Corner 9">
            <a:extLst>
              <a:ext uri="{FF2B5EF4-FFF2-40B4-BE49-F238E27FC236}">
                <a16:creationId xmlns:a16="http://schemas.microsoft.com/office/drawing/2014/main" id="{66A6ABB9-02DC-5B45-980E-4E631D5785E3}"/>
              </a:ext>
            </a:extLst>
          </p:cNvPr>
          <p:cNvSpPr/>
          <p:nvPr/>
        </p:nvSpPr>
        <p:spPr>
          <a:xfrm>
            <a:off x="5214313" y="284195"/>
            <a:ext cx="422985" cy="591720"/>
          </a:xfrm>
          <a:prstGeom prst="foldedCorner">
            <a:avLst/>
          </a:prstGeom>
          <a:solidFill>
            <a:srgbClr val="FF00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9" name="Rectangle: Folded Corner 9">
            <a:extLst>
              <a:ext uri="{FF2B5EF4-FFF2-40B4-BE49-F238E27FC236}">
                <a16:creationId xmlns:a16="http://schemas.microsoft.com/office/drawing/2014/main" id="{69ECBE76-3A3F-E746-AD6D-392771C3E7AE}"/>
              </a:ext>
            </a:extLst>
          </p:cNvPr>
          <p:cNvSpPr/>
          <p:nvPr/>
        </p:nvSpPr>
        <p:spPr>
          <a:xfrm>
            <a:off x="4641506" y="297789"/>
            <a:ext cx="422985" cy="591720"/>
          </a:xfrm>
          <a:prstGeom prst="foldedCorne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235083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0F8C4-F4EB-4BFD-8ED2-0C528A4CE366}"/>
              </a:ext>
            </a:extLst>
          </p:cNvPr>
          <p:cNvSpPr txBox="1"/>
          <p:nvPr/>
        </p:nvSpPr>
        <p:spPr>
          <a:xfrm>
            <a:off x="3931298" y="2289110"/>
            <a:ext cx="436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831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B561D-A775-439D-8D6B-C3BB5F39C38D}"/>
              </a:ext>
            </a:extLst>
          </p:cNvPr>
          <p:cNvSpPr txBox="1"/>
          <p:nvPr/>
        </p:nvSpPr>
        <p:spPr>
          <a:xfrm rot="1633289">
            <a:off x="5825512" y="2345095"/>
            <a:ext cx="83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529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446F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B561D-A775-439D-8D6B-C3BB5F39C38D}"/>
              </a:ext>
            </a:extLst>
          </p:cNvPr>
          <p:cNvSpPr txBox="1"/>
          <p:nvPr/>
        </p:nvSpPr>
        <p:spPr>
          <a:xfrm rot="1633289">
            <a:off x="5825512" y="2345095"/>
            <a:ext cx="83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  <a:endParaRPr lang="en-IL" dirty="0"/>
          </a:p>
        </p:txBody>
      </p:sp>
      <p:sp>
        <p:nvSpPr>
          <p:cNvPr id="14" name="Rectangle: Folded Corner 3">
            <a:extLst>
              <a:ext uri="{FF2B5EF4-FFF2-40B4-BE49-F238E27FC236}">
                <a16:creationId xmlns:a16="http://schemas.microsoft.com/office/drawing/2014/main" id="{F8CB29C0-6255-1945-B4DB-4CFC72963A77}"/>
              </a:ext>
            </a:extLst>
          </p:cNvPr>
          <p:cNvSpPr/>
          <p:nvPr/>
        </p:nvSpPr>
        <p:spPr>
          <a:xfrm>
            <a:off x="5100345" y="676469"/>
            <a:ext cx="640704" cy="832917"/>
          </a:xfrm>
          <a:prstGeom prst="foldedCorner">
            <a:avLst/>
          </a:prstGeom>
          <a:solidFill>
            <a:srgbClr val="446F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62626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446F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B561D-A775-439D-8D6B-C3BB5F39C38D}"/>
              </a:ext>
            </a:extLst>
          </p:cNvPr>
          <p:cNvSpPr txBox="1"/>
          <p:nvPr/>
        </p:nvSpPr>
        <p:spPr>
          <a:xfrm rot="1633289">
            <a:off x="5825512" y="2345095"/>
            <a:ext cx="83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  <a:endParaRPr lang="en-IL" dirty="0"/>
          </a:p>
        </p:txBody>
      </p:sp>
      <p:sp>
        <p:nvSpPr>
          <p:cNvPr id="14" name="Rectangle: Folded Corner 3">
            <a:extLst>
              <a:ext uri="{FF2B5EF4-FFF2-40B4-BE49-F238E27FC236}">
                <a16:creationId xmlns:a16="http://schemas.microsoft.com/office/drawing/2014/main" id="{F8CB29C0-6255-1945-B4DB-4CFC72963A77}"/>
              </a:ext>
            </a:extLst>
          </p:cNvPr>
          <p:cNvSpPr/>
          <p:nvPr/>
        </p:nvSpPr>
        <p:spPr>
          <a:xfrm>
            <a:off x="5100345" y="676469"/>
            <a:ext cx="640704" cy="832917"/>
          </a:xfrm>
          <a:prstGeom prst="foldedCorner">
            <a:avLst/>
          </a:prstGeom>
          <a:solidFill>
            <a:srgbClr val="446F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65252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2AEE134-2A14-4EE3-96BF-F0DD45E608CB}"/>
              </a:ext>
            </a:extLst>
          </p:cNvPr>
          <p:cNvSpPr/>
          <p:nvPr/>
        </p:nvSpPr>
        <p:spPr>
          <a:xfrm>
            <a:off x="2213661" y="2562027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AFBE2-D99E-452F-91FC-347729275508}"/>
              </a:ext>
            </a:extLst>
          </p:cNvPr>
          <p:cNvSpPr txBox="1"/>
          <p:nvPr/>
        </p:nvSpPr>
        <p:spPr>
          <a:xfrm>
            <a:off x="1929686" y="2169361"/>
            <a:ext cx="197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(version)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060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92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Git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repository</dc:title>
  <dc:creator>Tal Yaron</dc:creator>
  <cp:lastModifiedBy>Tal Yaron</cp:lastModifiedBy>
  <cp:revision>4</cp:revision>
  <dcterms:created xsi:type="dcterms:W3CDTF">2021-11-08T18:07:32Z</dcterms:created>
  <dcterms:modified xsi:type="dcterms:W3CDTF">2022-01-05T17:41:53Z</dcterms:modified>
</cp:coreProperties>
</file>