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sldIdLst>
    <p:sldId id="278" r:id="rId5"/>
    <p:sldId id="279" r:id="rId6"/>
    <p:sldId id="280" r:id="rId7"/>
    <p:sldId id="281" r:id="rId8"/>
    <p:sldId id="291"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09" autoAdjust="0"/>
  </p:normalViewPr>
  <p:slideViewPr>
    <p:cSldViewPr snapToGrid="0" snapToObjects="1">
      <p:cViewPr varScale="1">
        <p:scale>
          <a:sx n="59" d="100"/>
          <a:sy n="59" d="100"/>
        </p:scale>
        <p:origin x="72" y="22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he-IL"/>
              <a:t>לחץ כדי לערוך סגנונות טקסט של תבנית בסיס</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he-IL"/>
              <a:t>לחץ כדי לערוך סגנונות טקסט של תבנית בסיס</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he-IL"/>
              <a:t>לחץ כדי לערוך סגנונות טקסט של תבנית בסיס</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he-IL"/>
              <a:t>לחץ כדי לערוך סגנונות טקסט של תבנית בסיס</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he-IL"/>
              <a:t>לחץ כדי לערוך סגנונות טקסט של תבנית בסיס</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he-IL"/>
              <a:t>לחץ כדי לערוך סגנון כותרת של תבנית בסיס</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he-IL"/>
              <a:t>לחץ כדי לערוך סגנונות טקסט של תבנית בסיס</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he-IL"/>
              <a:t>לחץ כדי לערוך סגנונות טקסט של תבנית בסיס</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he-IL"/>
              <a:t>לחץ כדי לערוך סגנונות טקסט של תבנית בסיס</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he-IL"/>
              <a:t>לחץ כדי לערוך סגנונות טקסט של תבנית בסיס</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he-IL"/>
              <a:t>לחץ כדי לערוך סגנונות טקסט של תבנית בסיס</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he-IL"/>
              <a:t>לחץ כדי לערוך סגנון כותרת של תבנית בסיס</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עמודו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he-IL"/>
              <a:t>לחץ כדי לערוך סגנונות טקסט של תבנית בסיס</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he-IL"/>
              <a:t>לחץ כדי לערוך סגנונות טקסט של תבנית בסיס</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he-IL"/>
              <a:t>לחץ על הסמל כדי להוסיף תמונה</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he-IL"/>
              <a:t>לחץ כדי לערוך סגנונות טקסט של תבנית בסיס</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he-IL"/>
              <a:t>לחץ כדי לערוך סגנון כותרת של תבנית בסיס</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he-IL"/>
              <a:t>לחץ כדי לערוך סגנון כותרת של תבנית בסיס</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he-IL"/>
              <a:t>לחץ כדי לערוך סגנונות טקסט של תבנית בסיס</a:t>
            </a:r>
          </a:p>
          <a:p>
            <a:pPr lvl="1"/>
            <a:r>
              <a:rPr lang="he-IL"/>
              <a:t>רמה שנייה</a:t>
            </a:r>
          </a:p>
          <a:p>
            <a:pPr lvl="2"/>
            <a:r>
              <a:rPr lang="he-IL"/>
              <a:t>רמה שלישית</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he-IL"/>
              <a:t>לחץ כדי לערוך סגנון כותרת של תבנית בסיס</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כותרת ותרשים">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כותרת וטבלה">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he-IL"/>
              <a:t>לחץ כדי לערוך סגנון כותרת של תבנית בסיס</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he-IL"/>
              <a:t>לחץ כדי לערוך סגנונות טקסט של תבנית בסיס</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he-IL"/>
              <a:t>לחץ כדי לערוך סגנון כותרת של תבנית בסיס</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he-IL"/>
              <a:t>לחץ על הסמל כדי להוסיף תמונה</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JSX</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he-IL" dirty="0"/>
              <a:t>נערך על ידי: גילי מנחם</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Rules of JSX</a:t>
            </a:r>
          </a:p>
          <a:p>
            <a:r>
              <a:rPr lang="en-US" dirty="0"/>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7637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1872488"/>
            <a:ext cx="6766560" cy="2700528"/>
          </a:xfrm>
        </p:spPr>
        <p:txBody>
          <a:bodyPr/>
          <a:lstStyle/>
          <a:p>
            <a:r>
              <a:rPr lang="en-US" sz="2400" dirty="0"/>
              <a:t>JSX is a syntax extension for JavaScript that lets you write HTML-like markup inside a JavaScript file. Although there are other ways to write components, most React developers prefer the conciseness of JSX, and most codebases use it.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תמונה 3">
            <a:extLst>
              <a:ext uri="{FF2B5EF4-FFF2-40B4-BE49-F238E27FC236}">
                <a16:creationId xmlns:a16="http://schemas.microsoft.com/office/drawing/2014/main" id="{3008AF17-2FDF-5238-1E91-03349D9C5506}"/>
              </a:ext>
            </a:extLst>
          </p:cNvPr>
          <p:cNvPicPr>
            <a:picLocks noChangeAspect="1"/>
          </p:cNvPicPr>
          <p:nvPr/>
        </p:nvPicPr>
        <p:blipFill>
          <a:blip r:embed="rId2"/>
          <a:stretch>
            <a:fillRect/>
          </a:stretch>
        </p:blipFill>
        <p:spPr>
          <a:xfrm>
            <a:off x="3493008" y="3794125"/>
            <a:ext cx="3657600" cy="2657475"/>
          </a:xfrm>
          <a:prstGeom prst="rect">
            <a:avLst/>
          </a:prstGeom>
        </p:spPr>
      </p:pic>
      <p:pic>
        <p:nvPicPr>
          <p:cNvPr id="5" name="תמונה 4">
            <a:extLst>
              <a:ext uri="{FF2B5EF4-FFF2-40B4-BE49-F238E27FC236}">
                <a16:creationId xmlns:a16="http://schemas.microsoft.com/office/drawing/2014/main" id="{85C8F70A-791E-7F8B-8308-5785EBF28AC6}"/>
              </a:ext>
            </a:extLst>
          </p:cNvPr>
          <p:cNvPicPr>
            <a:picLocks noChangeAspect="1"/>
          </p:cNvPicPr>
          <p:nvPr/>
        </p:nvPicPr>
        <p:blipFill>
          <a:blip r:embed="rId3"/>
          <a:stretch>
            <a:fillRect/>
          </a:stretch>
        </p:blipFill>
        <p:spPr>
          <a:xfrm>
            <a:off x="7988300" y="3794125"/>
            <a:ext cx="3657600" cy="2667000"/>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71500" y="730504"/>
            <a:ext cx="6400800" cy="512064"/>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But as the Web became more interactive, logic increasingly determined content. JavaScript was in charge of the HTML! This is why in React, rendering logic and markup live together in the same place—components.</a:t>
            </a:r>
          </a:p>
        </p:txBody>
      </p:sp>
      <p:pic>
        <p:nvPicPr>
          <p:cNvPr id="6" name="תמונה 5">
            <a:extLst>
              <a:ext uri="{FF2B5EF4-FFF2-40B4-BE49-F238E27FC236}">
                <a16:creationId xmlns:a16="http://schemas.microsoft.com/office/drawing/2014/main" id="{A5216915-0F57-C1AB-9033-EB526F19F3F2}"/>
              </a:ext>
            </a:extLst>
          </p:cNvPr>
          <p:cNvPicPr>
            <a:picLocks noChangeAspect="1"/>
          </p:cNvPicPr>
          <p:nvPr/>
        </p:nvPicPr>
        <p:blipFill>
          <a:blip r:embed="rId2"/>
          <a:stretch>
            <a:fillRect/>
          </a:stretch>
        </p:blipFill>
        <p:spPr>
          <a:xfrm>
            <a:off x="1943100" y="2689225"/>
            <a:ext cx="3657600" cy="3714750"/>
          </a:xfrm>
          <a:prstGeom prst="rect">
            <a:avLst/>
          </a:prstGeom>
        </p:spPr>
      </p:pic>
      <p:pic>
        <p:nvPicPr>
          <p:cNvPr id="7" name="תמונה 6">
            <a:extLst>
              <a:ext uri="{FF2B5EF4-FFF2-40B4-BE49-F238E27FC236}">
                <a16:creationId xmlns:a16="http://schemas.microsoft.com/office/drawing/2014/main" id="{06DFAA0D-423F-F344-C520-42BA0635913D}"/>
              </a:ext>
            </a:extLst>
          </p:cNvPr>
          <p:cNvPicPr>
            <a:picLocks noChangeAspect="1"/>
          </p:cNvPicPr>
          <p:nvPr/>
        </p:nvPicPr>
        <p:blipFill>
          <a:blip r:embed="rId3"/>
          <a:stretch>
            <a:fillRect/>
          </a:stretch>
        </p:blipFill>
        <p:spPr>
          <a:xfrm>
            <a:off x="6807200" y="2689225"/>
            <a:ext cx="3657600" cy="371475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The Rules of JSX </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pPr lvl="0"/>
            <a:r>
              <a:rPr lang="en-US" dirty="0"/>
              <a:t>Return a single root element</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876300" y="3950208"/>
            <a:ext cx="3035300" cy="2206752"/>
          </a:xfrm>
        </p:spPr>
        <p:txBody>
          <a:bodyPr/>
          <a:lstStyle/>
          <a:p>
            <a:pPr marL="0" indent="0">
              <a:buNone/>
            </a:pPr>
            <a:r>
              <a:rPr lang="en-US" dirty="0"/>
              <a:t>JSX looks like HTML, but under the hood it is transformed into plain JavaScript objects. You can’t return two objects from a function without wrapping them into an array. This explains why you also can’t return two JSX tags without wrapping them into another tag or a Fragment.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Close all the tags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pPr marL="0" indent="0">
              <a:buNone/>
            </a:pPr>
            <a:r>
              <a:rPr lang="en-US" dirty="0"/>
              <a:t>JSX requires tags to be explicitly closed: self-closing tags like &lt;</a:t>
            </a:r>
            <a:r>
              <a:rPr lang="en-US" dirty="0" err="1"/>
              <a:t>img</a:t>
            </a:r>
            <a:r>
              <a:rPr lang="en-US" dirty="0"/>
              <a:t>&gt; must become &lt;</a:t>
            </a:r>
            <a:r>
              <a:rPr lang="en-US" dirty="0" err="1"/>
              <a:t>img</a:t>
            </a:r>
            <a:r>
              <a:rPr lang="en-US" dirty="0"/>
              <a:t> /&gt;, and wrapping tags like &lt;li&gt;oranges must be written as &lt;li&gt;oranges&lt;/li&gt;.</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camelCase all most of the things! </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092440" y="3950208"/>
            <a:ext cx="3328416" cy="2206752"/>
          </a:xfrm>
        </p:spPr>
        <p:txBody>
          <a:bodyPr/>
          <a:lstStyle/>
          <a:p>
            <a:pPr marL="0" indent="0">
              <a:buNone/>
            </a:pPr>
            <a:r>
              <a:rPr lang="en-US" dirty="0"/>
              <a:t>JSX turns into JavaScript and attributes written in JSX become keys of JavaScript objects. In your own components, you will often want to read those attributes into variables. But JavaScript has limitations on variable names. For example, their names can’t contain dashes or be reserved words like class.</a:t>
            </a:r>
          </a:p>
          <a:p>
            <a:pPr marL="0" indent="0">
              <a:buNone/>
            </a:pPr>
            <a:endParaRPr lang="en-US" dirty="0"/>
          </a:p>
        </p:txBody>
      </p:sp>
    </p:spTree>
    <p:extLst>
      <p:ext uri="{BB962C8B-B14F-4D97-AF65-F5344CB8AC3E}">
        <p14:creationId xmlns:p14="http://schemas.microsoft.com/office/powerpoint/2010/main" val="2499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task</a:t>
            </a:r>
          </a:p>
        </p:txBody>
      </p:sp>
      <p:pic>
        <p:nvPicPr>
          <p:cNvPr id="5" name="תמונה 4">
            <a:extLst>
              <a:ext uri="{FF2B5EF4-FFF2-40B4-BE49-F238E27FC236}">
                <a16:creationId xmlns:a16="http://schemas.microsoft.com/office/drawing/2014/main" id="{67BC7F03-0C2A-92A6-6E20-CDFC03F79803}"/>
              </a:ext>
            </a:extLst>
          </p:cNvPr>
          <p:cNvPicPr>
            <a:picLocks noChangeAspect="1"/>
          </p:cNvPicPr>
          <p:nvPr/>
        </p:nvPicPr>
        <p:blipFill>
          <a:blip r:embed="rId2"/>
          <a:stretch>
            <a:fillRect/>
          </a:stretch>
        </p:blipFill>
        <p:spPr>
          <a:xfrm>
            <a:off x="626664" y="2898555"/>
            <a:ext cx="5706271" cy="3143689"/>
          </a:xfrm>
          <a:prstGeom prst="rect">
            <a:avLst/>
          </a:prstGeom>
        </p:spPr>
      </p:pic>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ערכת נושא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{B8910073-F56D-46BD-A4C0-3EB125A176BD}tf78438558_win32</Template>
  <TotalTime>10</TotalTime>
  <Words>266</Words>
  <Application>Microsoft Office PowerPoint</Application>
  <PresentationFormat>מסך רחב</PresentationFormat>
  <Paragraphs>20</Paragraphs>
  <Slides>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6</vt:i4>
      </vt:variant>
    </vt:vector>
  </HeadingPairs>
  <TitlesOfParts>
    <vt:vector size="10" baseType="lpstr">
      <vt:lpstr>Arial</vt:lpstr>
      <vt:lpstr>Arial Black</vt:lpstr>
      <vt:lpstr>Sabon Next LT</vt:lpstr>
      <vt:lpstr>ערכת נושא Office</vt:lpstr>
      <vt:lpstr>JSX</vt:lpstr>
      <vt:lpstr>AGENDA</vt:lpstr>
      <vt:lpstr>Introduction</vt:lpstr>
      <vt:lpstr>מצגת של PowerPoint‏</vt:lpstr>
      <vt:lpstr>The Rules of JSX </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JSX</dc:title>
  <dc:subject/>
  <dc:creator>גילי מנחם</dc:creator>
  <cp:lastModifiedBy>גילי מנחם</cp:lastModifiedBy>
  <cp:revision>2</cp:revision>
  <dcterms:created xsi:type="dcterms:W3CDTF">2023-11-11T13:54:24Z</dcterms:created>
  <dcterms:modified xsi:type="dcterms:W3CDTF">2023-11-11T14:05:04Z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