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1DFD-2E0E-644B-8A0B-E428167E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BBA0-DD0E-E24A-A3D7-64AAA799E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11B6-3831-D44D-90EB-568B69D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E835-ACC8-FE43-ADD7-555452C2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CA9B-F67A-CE40-AF53-3334088F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232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B9C1-A5C1-CC41-81F8-93329601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9AEDB-13DB-DD49-BEB2-E9544C8F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CAEE-9EFB-A74B-BB36-FF80F242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8AE3-FFF6-BC45-985D-E41A91F0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10C8-D84A-8F41-98EE-7BC51A40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817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89AD2-CCC6-0D40-B6C3-16E455F60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61AB-7162-1A4E-B19B-F601629D2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43E6-3E54-FF4E-852A-9FB9EAD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1D08-B058-2A43-BDD7-CA35450A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42B5-A869-1B41-A8F2-2C8B3740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304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B68E-0E3F-054C-BCC2-E2E5C535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EFF8-0D92-1846-AFA4-BCF37BD4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D22D-D83B-7945-B388-D952F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D978-A76F-DA48-A56F-C4D7546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700-181F-6D47-AC6B-FC12DA2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0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ABD-51C4-3E40-8741-E3457CC6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F0B7-7AD2-8748-B4D0-7A04B732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6B44-D1E4-244E-AC1A-56B3AD0B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1EC6-AD02-AA40-8759-55BAF04F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EB77-0D85-EE4C-B8E4-A339AE3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57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E348-11B7-C640-91B5-19050D2A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E86C-A9D4-FA4D-AB9C-752CE343F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CF61-6475-A546-85E3-0F879826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EF8AB-F0E8-CF4B-8FDE-415F524D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EEDD-3880-3849-9C4D-797AAC7C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27A5-5949-7749-A9C1-58B6D22E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26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2872-D5A3-8D43-9DB4-18EC4126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143-77BB-9F42-8E4D-DAE28CA0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F37D9-1586-944A-95B0-4B5A1C75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0054-B1F1-984E-ABE7-13616F4D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FF261-9F3B-3341-B89B-8526E640D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C25D7-780B-2B4B-925F-DED856F6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B181B-BB74-434E-A21A-881AF107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9954A-BE20-814E-B50E-58F3AAB0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23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3C9D-B97B-684A-BEF3-4E8B7DD5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02288-974E-C040-A444-D9E0A7F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B115-4994-DE4B-9539-9FDE2F4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22AFE-4426-104F-847E-EE34F3FC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01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0FDF6-C9AF-5D4A-B296-47309FDD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2A433-2C59-8145-A625-FC0B77FD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6E6E-EEBB-C245-8453-12F3898C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62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609E-E6A0-C94A-ADB1-A8A46455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C014-74BD-4448-9EEF-FDC2B19A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261A0-5102-BD42-863C-2ECB3945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7FD3-8B57-DB40-B6D2-EBE7A5BC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DE30-7699-9C44-BA35-51FB15C5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1BBB-C091-BB42-8452-B48D02F6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192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ACC3-5270-B245-8D86-298493C1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AB47F-9F37-2945-B5AC-7CBF9589F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BA69-1D29-B749-AF6B-4638B8DA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6A723-399B-D84F-A549-3B1F9DCD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E22C-A73C-1E48-8940-0230ACEE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E9CF5-24BC-9049-B264-504546C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467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8C93B-3C71-214C-978E-CEFBC5F3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EFD79-45E6-8042-AFFC-6F5D24DD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7CF6-A019-2D49-A0B5-3BCCD993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3261-9EE9-8E45-B5AC-70E96CCA6A8C}" type="datetimeFigureOut">
              <a:rPr lang="en-IL" smtClean="0"/>
              <a:t>31/01/2022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76C7-A3C7-124F-BB1E-D1831191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65AE-CBEE-8546-9463-EA8F72527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A373-E5C8-1B4D-8869-A8C171856D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21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A98765-D4CD-804C-ABA3-C2AB5311B339}"/>
              </a:ext>
            </a:extLst>
          </p:cNvPr>
          <p:cNvSpPr/>
          <p:nvPr/>
        </p:nvSpPr>
        <p:spPr>
          <a:xfrm>
            <a:off x="0" y="1"/>
            <a:ext cx="12192000" cy="963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5A8646-1BE7-5D42-ADE9-9FB217C3A24E}"/>
              </a:ext>
            </a:extLst>
          </p:cNvPr>
          <p:cNvGrpSpPr/>
          <p:nvPr/>
        </p:nvGrpSpPr>
        <p:grpSpPr>
          <a:xfrm rot="18791569" flipH="1">
            <a:off x="410811" y="318741"/>
            <a:ext cx="1195488" cy="1290495"/>
            <a:chOff x="3369501" y="1252603"/>
            <a:chExt cx="2726499" cy="27557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8AFF07-0709-904F-B81F-EA25A6FB1464}"/>
                </a:ext>
              </a:extLst>
            </p:cNvPr>
            <p:cNvSpPr/>
            <p:nvPr/>
          </p:nvSpPr>
          <p:spPr>
            <a:xfrm>
              <a:off x="3369501" y="1252603"/>
              <a:ext cx="1377863" cy="13778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48A0F-44A7-E143-A16B-0DD768B288CA}"/>
                </a:ext>
              </a:extLst>
            </p:cNvPr>
            <p:cNvSpPr/>
            <p:nvPr/>
          </p:nvSpPr>
          <p:spPr>
            <a:xfrm>
              <a:off x="3886864" y="1864183"/>
              <a:ext cx="1377863" cy="13778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6BFF8C-D3B6-764D-8612-E1BDDB07B8A8}"/>
                </a:ext>
              </a:extLst>
            </p:cNvPr>
            <p:cNvSpPr/>
            <p:nvPr/>
          </p:nvSpPr>
          <p:spPr>
            <a:xfrm>
              <a:off x="3369501" y="2630466"/>
              <a:ext cx="1377863" cy="13778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5AD5FF-0D63-294B-8BBA-696FD877DF0C}"/>
                </a:ext>
              </a:extLst>
            </p:cNvPr>
            <p:cNvSpPr/>
            <p:nvPr/>
          </p:nvSpPr>
          <p:spPr>
            <a:xfrm>
              <a:off x="4718137" y="2630466"/>
              <a:ext cx="1377863" cy="13778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C208944-ECBC-A548-A08D-3537EE567188}"/>
              </a:ext>
            </a:extLst>
          </p:cNvPr>
          <p:cNvSpPr/>
          <p:nvPr/>
        </p:nvSpPr>
        <p:spPr>
          <a:xfrm>
            <a:off x="2909455" y="1264722"/>
            <a:ext cx="6632368" cy="559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8025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1</cp:revision>
  <dcterms:created xsi:type="dcterms:W3CDTF">2022-01-31T07:43:23Z</dcterms:created>
  <dcterms:modified xsi:type="dcterms:W3CDTF">2022-01-31T07:47:26Z</dcterms:modified>
</cp:coreProperties>
</file>