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728"/>
  </p:normalViewPr>
  <p:slideViewPr>
    <p:cSldViewPr snapToGrid="0" snapToObjects="1">
      <p:cViewPr varScale="1">
        <p:scale>
          <a:sx n="212" d="100"/>
          <a:sy n="212" d="100"/>
        </p:scale>
        <p:origin x="11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0C35-ECEF-5247-A5A2-A570F476C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0C3B6-3F70-544E-AD79-024D7D2AE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0F04C-8FF7-9A41-A094-AB10FBAF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2CAD-87C7-F34A-B635-6D4BDBF37E0E}" type="datetimeFigureOut">
              <a:rPr lang="en-IL" smtClean="0"/>
              <a:t>26/11/2020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96896-60CD-3542-8F24-CAD09D170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90632-F234-654C-8C3B-380CB7941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F341-5473-6F42-B0CB-863B33E5A2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4551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643DB-C2CB-B441-9E9D-7953EB09C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3A8D7-8E5A-4248-96AE-7B1707FA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A6926-6F9E-8D4E-A623-5B29BA6A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2CAD-87C7-F34A-B635-6D4BDBF37E0E}" type="datetimeFigureOut">
              <a:rPr lang="en-IL" smtClean="0"/>
              <a:t>26/11/2020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FD5EC-0BD6-EB4F-B190-134AEA02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CE9D0-3875-9A45-ABE4-26F7A11CD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F341-5473-6F42-B0CB-863B33E5A2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0924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DBBA95-3546-3F4B-9E8D-C4D76A582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3FDF4-6F81-B14A-BD93-A7DFCBD95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DCCF4-EDA4-AF4B-AFE4-DA0E66896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2CAD-87C7-F34A-B635-6D4BDBF37E0E}" type="datetimeFigureOut">
              <a:rPr lang="en-IL" smtClean="0"/>
              <a:t>26/11/2020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812A5-2026-AD42-A889-3817BC883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4BF3D-3C08-6845-ABA4-39330FAA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F341-5473-6F42-B0CB-863B33E5A2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98593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A6D9-543A-C244-8DD1-24057B16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F0AD3-561F-1748-A49B-96BD68559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6FFB5-C48D-AE4B-A7D8-5E7B92276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2CAD-87C7-F34A-B635-6D4BDBF37E0E}" type="datetimeFigureOut">
              <a:rPr lang="en-IL" smtClean="0"/>
              <a:t>26/11/2020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AC6F0-4218-C149-9B18-8FE7630D3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4546B-B4B8-344B-AF3C-2F19D9F7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F341-5473-6F42-B0CB-863B33E5A2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74901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FF2B-1F46-8F47-950C-9E02585AE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3C6D3-0CB0-FF44-857E-6B7E199A0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0B196-3B0B-814F-BDE8-EFAB29621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2CAD-87C7-F34A-B635-6D4BDBF37E0E}" type="datetimeFigureOut">
              <a:rPr lang="en-IL" smtClean="0"/>
              <a:t>26/11/2020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37872-14C5-2045-983B-BC11E8EDA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0F1ED-DBED-C942-92AC-8DCB159FB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F341-5473-6F42-B0CB-863B33E5A2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3210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D75A6-C10D-8640-B934-7E309DC31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631C7-DF2D-854B-982B-4D5A041C4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02708-C2CD-5E43-8C25-571F73D20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52E60-717C-D94C-B53F-C8F2D664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2CAD-87C7-F34A-B635-6D4BDBF37E0E}" type="datetimeFigureOut">
              <a:rPr lang="en-IL" smtClean="0"/>
              <a:t>26/11/2020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3BD02-80E4-7C49-8D45-449CDEB6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CA66-F65D-114F-A489-5951BBFC0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F341-5473-6F42-B0CB-863B33E5A2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6670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B069C-A72B-D04F-BF44-C00AFC68B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EE6EE-75B3-7348-B03F-46AB44DCE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4FBF8-DE4E-864E-A419-2ADDF066F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076904-7C94-BB4E-A2B0-437093394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38F35E-7A01-184B-A4A6-2FDFAC3B3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CAC30D-6DC6-4D44-8666-C71E1A7C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2CAD-87C7-F34A-B635-6D4BDBF37E0E}" type="datetimeFigureOut">
              <a:rPr lang="en-IL" smtClean="0"/>
              <a:t>26/11/2020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3E42D0-4145-C642-BC5F-256CB005B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04CC3F-395B-DC4B-A951-507E9463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F341-5473-6F42-B0CB-863B33E5A2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6797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2BDF-E6D4-4040-B687-048208D5F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2322BE-DC64-A540-94BB-ECC2B4E63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2CAD-87C7-F34A-B635-6D4BDBF37E0E}" type="datetimeFigureOut">
              <a:rPr lang="en-IL" smtClean="0"/>
              <a:t>26/11/2020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4B2CF-A300-4F45-B534-C99D3478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B4D2C-826D-7C49-9517-19836FAA5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F341-5473-6F42-B0CB-863B33E5A2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616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6724DB-79A3-B04B-AA84-E9915E1DC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2CAD-87C7-F34A-B635-6D4BDBF37E0E}" type="datetimeFigureOut">
              <a:rPr lang="en-IL" smtClean="0"/>
              <a:t>26/11/2020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8EB318-F4E3-F04E-8803-7E5CD766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B2690-15CE-354E-8E51-6ACA36DC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F341-5473-6F42-B0CB-863B33E5A2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2673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FED6-3F6D-0745-96E6-8F6586C98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BCD3B-F2BE-E94D-80CE-B46CF982E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4DB88-B22B-414C-8749-1C6A4221A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FBC95-2428-4948-8BE7-7791064AF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2CAD-87C7-F34A-B635-6D4BDBF37E0E}" type="datetimeFigureOut">
              <a:rPr lang="en-IL" smtClean="0"/>
              <a:t>26/11/2020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4AC15-5A0F-0F4F-8CBA-39E3516B7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61BE0-4B73-A24D-A3EA-350BF17FA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F341-5473-6F42-B0CB-863B33E5A2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2725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695E-335E-5748-9218-78D98FA51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F9576-A739-F442-8743-D7D33F363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23775-C1F8-7E45-AEDB-EDE24CF13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76957-484C-4F4E-800B-794C08E8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2CAD-87C7-F34A-B635-6D4BDBF37E0E}" type="datetimeFigureOut">
              <a:rPr lang="en-IL" smtClean="0"/>
              <a:t>26/11/2020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0C771-5B86-0541-9E95-2BEBE3A8F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5EAFA-0546-2445-AD00-771625F5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DF341-5473-6F42-B0CB-863B33E5A2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857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D7BA25-BA94-9441-A7FF-2B504865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752EC-527E-314A-8663-7144E3128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4AAC5-F17B-5749-8A46-6D7AAE4A4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F2CAD-87C7-F34A-B635-6D4BDBF37E0E}" type="datetimeFigureOut">
              <a:rPr lang="en-IL" smtClean="0"/>
              <a:t>26/11/2020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399C0-1171-F641-AAC3-0FAF8BBC8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E3EE5-D4CA-5E41-AA98-B56E1A83A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DF341-5473-6F42-B0CB-863B33E5A2D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5490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713F2DD-ED21-D149-A30B-D8522CD74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71" y="3144033"/>
            <a:ext cx="1835911" cy="201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rey and black laptop clip art | Pikrepo">
            <a:extLst>
              <a:ext uri="{FF2B5EF4-FFF2-40B4-BE49-F238E27FC236}">
                <a16:creationId xmlns:a16="http://schemas.microsoft.com/office/drawing/2014/main" id="{755B360B-28E6-F641-A967-19D03EFBF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681" y="566555"/>
            <a:ext cx="2814877" cy="187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and Phone Smartphone - Free image on Pixabay">
            <a:extLst>
              <a:ext uri="{FF2B5EF4-FFF2-40B4-BE49-F238E27FC236}">
                <a16:creationId xmlns:a16="http://schemas.microsoft.com/office/drawing/2014/main" id="{664BF97D-AA6B-E542-B53E-11C5529B4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931" y="3945698"/>
            <a:ext cx="1540701" cy="154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568C4A7-8A8E-8740-B5EF-3C8463914B6C}"/>
              </a:ext>
            </a:extLst>
          </p:cNvPr>
          <p:cNvCxnSpPr>
            <a:cxnSpLocks/>
            <a:stCxn id="17" idx="3"/>
            <a:endCxn id="1034" idx="1"/>
          </p:cNvCxnSpPr>
          <p:nvPr/>
        </p:nvCxnSpPr>
        <p:spPr>
          <a:xfrm>
            <a:off x="5208829" y="1691014"/>
            <a:ext cx="2719102" cy="302503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0FE10D-7F7D-D840-8ABD-C142BAC9CEAD}"/>
              </a:ext>
            </a:extLst>
          </p:cNvPr>
          <p:cNvCxnSpPr>
            <a:cxnSpLocks/>
            <a:stCxn id="17" idx="3"/>
            <a:endCxn id="1032" idx="1"/>
          </p:cNvCxnSpPr>
          <p:nvPr/>
        </p:nvCxnSpPr>
        <p:spPr>
          <a:xfrm flipV="1">
            <a:off x="5208829" y="1504261"/>
            <a:ext cx="1736852" cy="186753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1E60BA-DAC1-1842-9DF2-12E0ED5D1C12}"/>
              </a:ext>
            </a:extLst>
          </p:cNvPr>
          <p:cNvSpPr txBox="1"/>
          <p:nvPr/>
        </p:nvSpPr>
        <p:spPr>
          <a:xfrm>
            <a:off x="2284957" y="5356073"/>
            <a:ext cx="876822" cy="382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Server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EAD8DD-8566-914E-82B7-38394A1B6867}"/>
              </a:ext>
            </a:extLst>
          </p:cNvPr>
          <p:cNvSpPr txBox="1"/>
          <p:nvPr/>
        </p:nvSpPr>
        <p:spPr>
          <a:xfrm>
            <a:off x="1892475" y="5607064"/>
            <a:ext cx="1661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(under a host)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D6358B-BD71-8445-8B22-B6F7D83E8A94}"/>
              </a:ext>
            </a:extLst>
          </p:cNvPr>
          <p:cNvSpPr txBox="1"/>
          <p:nvPr/>
        </p:nvSpPr>
        <p:spPr>
          <a:xfrm>
            <a:off x="8591810" y="2441967"/>
            <a:ext cx="876822" cy="382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Client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8F5D95-292F-574D-A1A7-F9BC196FDA4F}"/>
              </a:ext>
            </a:extLst>
          </p:cNvPr>
          <p:cNvSpPr txBox="1"/>
          <p:nvPr/>
        </p:nvSpPr>
        <p:spPr>
          <a:xfrm>
            <a:off x="8591810" y="5594351"/>
            <a:ext cx="876822" cy="382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Client</a:t>
            </a:r>
          </a:p>
        </p:txBody>
      </p:sp>
      <p:pic>
        <p:nvPicPr>
          <p:cNvPr id="17" name="Graphic 16" descr="Server">
            <a:extLst>
              <a:ext uri="{FF2B5EF4-FFF2-40B4-BE49-F238E27FC236}">
                <a16:creationId xmlns:a16="http://schemas.microsoft.com/office/drawing/2014/main" id="{ED96461A-5457-5D4A-8FA7-B12C5BC987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94429" y="1233814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F21ED58-12E2-3E47-899F-2F19E8069F55}"/>
              </a:ext>
            </a:extLst>
          </p:cNvPr>
          <p:cNvSpPr txBox="1"/>
          <p:nvPr/>
        </p:nvSpPr>
        <p:spPr>
          <a:xfrm>
            <a:off x="3616893" y="4258899"/>
            <a:ext cx="1540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  <a:r>
              <a:rPr lang="en-IL" sz="1400" dirty="0"/>
              <a:t>p address (172.45.23.124)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71A926-7564-2E43-A22D-1235DEA96280}"/>
              </a:ext>
            </a:extLst>
          </p:cNvPr>
          <p:cNvSpPr txBox="1"/>
          <p:nvPr/>
        </p:nvSpPr>
        <p:spPr>
          <a:xfrm>
            <a:off x="4387244" y="2140905"/>
            <a:ext cx="876822" cy="382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DNS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0A5E47-19D7-9C4D-BA05-B9592467BEB4}"/>
              </a:ext>
            </a:extLst>
          </p:cNvPr>
          <p:cNvCxnSpPr>
            <a:cxnSpLocks/>
            <a:stCxn id="1026" idx="3"/>
            <a:endCxn id="1032" idx="1"/>
          </p:cNvCxnSpPr>
          <p:nvPr/>
        </p:nvCxnSpPr>
        <p:spPr>
          <a:xfrm flipV="1">
            <a:off x="3683782" y="1504261"/>
            <a:ext cx="3261899" cy="264498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57DE2AB-3B21-B345-9322-D3556C40D8FD}"/>
              </a:ext>
            </a:extLst>
          </p:cNvPr>
          <p:cNvCxnSpPr>
            <a:cxnSpLocks/>
            <a:stCxn id="1026" idx="3"/>
            <a:endCxn id="1034" idx="1"/>
          </p:cNvCxnSpPr>
          <p:nvPr/>
        </p:nvCxnSpPr>
        <p:spPr>
          <a:xfrm>
            <a:off x="3683782" y="4149247"/>
            <a:ext cx="4244149" cy="56680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164D138-3546-154B-8D46-4C84401BDAFA}"/>
              </a:ext>
            </a:extLst>
          </p:cNvPr>
          <p:cNvSpPr txBox="1"/>
          <p:nvPr/>
        </p:nvSpPr>
        <p:spPr>
          <a:xfrm>
            <a:off x="277679" y="3894549"/>
            <a:ext cx="2338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 – node / deno</a:t>
            </a:r>
            <a:endParaRPr lang="en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02C2F9-F067-E049-A0B3-9A91A24FC9F1}"/>
              </a:ext>
            </a:extLst>
          </p:cNvPr>
          <p:cNvSpPr txBox="1"/>
          <p:nvPr/>
        </p:nvSpPr>
        <p:spPr>
          <a:xfrm>
            <a:off x="9664783" y="2016094"/>
            <a:ext cx="1359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endParaRPr lang="en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EE8972-651B-EA40-83DA-6AC330BB4C7B}"/>
              </a:ext>
            </a:extLst>
          </p:cNvPr>
          <p:cNvSpPr txBox="1"/>
          <p:nvPr/>
        </p:nvSpPr>
        <p:spPr>
          <a:xfrm>
            <a:off x="9468632" y="4987599"/>
            <a:ext cx="1359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endParaRPr lang="en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98ECDE-15F3-704A-B41C-39EE02D39AFB}"/>
              </a:ext>
            </a:extLst>
          </p:cNvPr>
          <p:cNvSpPr txBox="1"/>
          <p:nvPr/>
        </p:nvSpPr>
        <p:spPr>
          <a:xfrm>
            <a:off x="277679" y="4258899"/>
            <a:ext cx="1359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en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5878AD-24D9-C448-BE01-E4564339B230}"/>
              </a:ext>
            </a:extLst>
          </p:cNvPr>
          <p:cNvSpPr txBox="1"/>
          <p:nvPr/>
        </p:nvSpPr>
        <p:spPr>
          <a:xfrm>
            <a:off x="277679" y="4623249"/>
            <a:ext cx="1359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endParaRPr lang="en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2C8F604-FB8B-E847-BACE-29328541C9E8}"/>
              </a:ext>
            </a:extLst>
          </p:cNvPr>
          <p:cNvSpPr txBox="1"/>
          <p:nvPr/>
        </p:nvSpPr>
        <p:spPr>
          <a:xfrm>
            <a:off x="277679" y="4987598"/>
            <a:ext cx="1359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.net</a:t>
            </a:r>
            <a:endParaRPr lang="en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392DAB-35CB-9E4D-ADB1-619D744CF21A}"/>
              </a:ext>
            </a:extLst>
          </p:cNvPr>
          <p:cNvSpPr txBox="1"/>
          <p:nvPr/>
        </p:nvSpPr>
        <p:spPr>
          <a:xfrm>
            <a:off x="3586371" y="4740892"/>
            <a:ext cx="1540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  <a:r>
              <a:rPr lang="en-IL" sz="1400" dirty="0"/>
              <a:t>p address (127.0.0.1)</a:t>
            </a:r>
          </a:p>
        </p:txBody>
      </p:sp>
      <p:pic>
        <p:nvPicPr>
          <p:cNvPr id="35" name="Picture 34" descr="Text&#10;&#10;Description automatically generated">
            <a:extLst>
              <a:ext uri="{FF2B5EF4-FFF2-40B4-BE49-F238E27FC236}">
                <a16:creationId xmlns:a16="http://schemas.microsoft.com/office/drawing/2014/main" id="{1BE9CA19-5295-D948-A793-3104C4B05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502" y="326889"/>
            <a:ext cx="3601945" cy="222919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A1B66A2-0891-9649-900D-61E56E657159}"/>
              </a:ext>
            </a:extLst>
          </p:cNvPr>
          <p:cNvSpPr txBox="1"/>
          <p:nvPr/>
        </p:nvSpPr>
        <p:spPr>
          <a:xfrm>
            <a:off x="831939" y="-55156"/>
            <a:ext cx="120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terminal</a:t>
            </a:r>
          </a:p>
        </p:txBody>
      </p:sp>
    </p:spTree>
    <p:extLst>
      <p:ext uri="{BB962C8B-B14F-4D97-AF65-F5344CB8AC3E}">
        <p14:creationId xmlns:p14="http://schemas.microsoft.com/office/powerpoint/2010/main" val="55805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33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 Yaron</dc:creator>
  <cp:lastModifiedBy>Tal Yaron</cp:lastModifiedBy>
  <cp:revision>3</cp:revision>
  <dcterms:created xsi:type="dcterms:W3CDTF">2020-11-26T15:02:56Z</dcterms:created>
  <dcterms:modified xsi:type="dcterms:W3CDTF">2020-11-26T15:20:35Z</dcterms:modified>
</cp:coreProperties>
</file>