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1"/>
    <p:restoredTop sz="94641"/>
  </p:normalViewPr>
  <p:slideViewPr>
    <p:cSldViewPr snapToGrid="0" snapToObjects="1">
      <p:cViewPr varScale="1">
        <p:scale>
          <a:sx n="215" d="100"/>
          <a:sy n="215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50D8-6EC2-DE4C-B1DB-7C81D0C8D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E6AFF-89AA-934B-ADF4-3575379CE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C0270-7942-8344-A162-87C2B517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780A-C5C0-254F-A126-466B24C421EE}" type="datetimeFigureOut">
              <a:rPr lang="en-IL" smtClean="0"/>
              <a:t>10/12/2020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E090-F817-0C47-8E7C-132FC924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DEE4-03C4-DC44-B8DC-4DD82046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A676-9FAD-0D49-AD93-7E5F333138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550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38FB-7462-894F-895C-556D3A1E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89DA4-874E-FB46-B8D4-DFE282330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B90C-4C1B-C249-BE9D-8B7A7032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780A-C5C0-254F-A126-466B24C421EE}" type="datetimeFigureOut">
              <a:rPr lang="en-IL" smtClean="0"/>
              <a:t>10/12/2020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0D43F-1F1D-5D4B-9BFC-FB55DBE3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CB53A-0DDA-A04C-9EF8-8134F0B1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A676-9FAD-0D49-AD93-7E5F333138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198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873DE-79A7-0546-996B-767577398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990C6-0C52-B949-9E06-A6C8BB7D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5C0CA-2979-D24F-9B9A-36E7742C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780A-C5C0-254F-A126-466B24C421EE}" type="datetimeFigureOut">
              <a:rPr lang="en-IL" smtClean="0"/>
              <a:t>10/12/2020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E6CF2-4CB0-2A4E-A4B6-EBCFA7BC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428F3-195E-814C-B554-3DE421F6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A676-9FAD-0D49-AD93-7E5F333138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170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13FD-6D01-894C-B547-1953BF78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55027-C1C8-AE41-93EA-9A820EFBC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F9264-918B-4842-8D12-F78C1BFB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780A-C5C0-254F-A126-466B24C421EE}" type="datetimeFigureOut">
              <a:rPr lang="en-IL" smtClean="0"/>
              <a:t>10/12/2020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DE920-C627-A445-8515-7BF2C794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07B14-06DD-9A43-861A-CDDD0964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A676-9FAD-0D49-AD93-7E5F333138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74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7632-931F-8745-A8D5-EE1F8771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9A43D-C7B5-E74E-9FCC-F23CB9C14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1199B-2CB7-294B-837F-586B4490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780A-C5C0-254F-A126-466B24C421EE}" type="datetimeFigureOut">
              <a:rPr lang="en-IL" smtClean="0"/>
              <a:t>10/12/2020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24665-9C87-F24F-BF9A-BF036404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F6E2B-AB7D-814B-A94A-C8ACE876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A676-9FAD-0D49-AD93-7E5F333138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713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EF43-42D1-8D46-968B-B4A1159C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5555-1424-CE4D-8CB2-384546B48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BD0D7-917F-344E-A45F-C3925F054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12EE9-6E60-354E-809B-EB288324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780A-C5C0-254F-A126-466B24C421EE}" type="datetimeFigureOut">
              <a:rPr lang="en-IL" smtClean="0"/>
              <a:t>10/12/2020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43C60-334D-FA44-A896-E0760146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8B06A-232D-244A-944A-32ECD1E8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A676-9FAD-0D49-AD93-7E5F333138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691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191D-4B38-6B4A-8E0A-7C436E06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57314-B150-674B-AB26-2357A5D9C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9165F-0AFC-E342-8EC9-84FF77C6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5866C-A1B7-4A45-ABFC-3CCA585C6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04945-2413-AC42-8DC9-53396CFE1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4B56A-B72F-DF47-A5F7-3DB3257B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780A-C5C0-254F-A126-466B24C421EE}" type="datetimeFigureOut">
              <a:rPr lang="en-IL" smtClean="0"/>
              <a:t>10/12/2020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C27F9-92DC-5648-9E71-9E9FD72E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C299D-4F67-2248-8D8F-CCA04E54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A676-9FAD-0D49-AD93-7E5F333138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62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60AE-E985-5243-8565-59846635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2E79A-1E05-3C47-AA12-29A7652C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780A-C5C0-254F-A126-466B24C421EE}" type="datetimeFigureOut">
              <a:rPr lang="en-IL" smtClean="0"/>
              <a:t>10/12/2020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BD79C-B2D7-7B47-A2CC-F756CF6C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2AFEC-5F47-204D-A9FF-EC66EF9B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A676-9FAD-0D49-AD93-7E5F333138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609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F6EC0-46DA-2047-B067-3F314E58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780A-C5C0-254F-A126-466B24C421EE}" type="datetimeFigureOut">
              <a:rPr lang="en-IL" smtClean="0"/>
              <a:t>10/12/2020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0E2B0-E61F-EF4D-B272-E12CB13F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21752-705D-7341-90C2-4F517442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A676-9FAD-0D49-AD93-7E5F333138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529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B19D-7C79-6441-A148-7827D249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88BA-76CB-A142-93A9-B803A1FA8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0A87D-92BD-A74D-B4DD-C05A128F3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DC684-A3AB-7E4A-A55F-D337B932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780A-C5C0-254F-A126-466B24C421EE}" type="datetimeFigureOut">
              <a:rPr lang="en-IL" smtClean="0"/>
              <a:t>10/12/2020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24F74-0D1A-6847-9103-BF7C1E47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7E200-B38E-3645-B4A6-35556F7A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A676-9FAD-0D49-AD93-7E5F333138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114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3C3E-2110-B14E-9A3A-8E8F6888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24B85-AEBA-7949-A54B-E0244D3EC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FD2F2-61F2-DC41-8C3F-71FD8C47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2E43F-3A97-0942-B4CE-D03B9B1B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780A-C5C0-254F-A126-466B24C421EE}" type="datetimeFigureOut">
              <a:rPr lang="en-IL" smtClean="0"/>
              <a:t>10/12/2020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6EF2E-6542-F848-82C1-CD55C8F5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3E4A8-05E9-0F43-A4CF-3824C5AB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A676-9FAD-0D49-AD93-7E5F333138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252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78233-ED55-AF45-A6C7-DC38D23E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D0A44-E723-0342-9C18-9D88AF458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F1C1B-7C71-4742-8DA0-D957BDCB3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1780A-C5C0-254F-A126-466B24C421EE}" type="datetimeFigureOut">
              <a:rPr lang="en-IL" smtClean="0"/>
              <a:t>10/12/2020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E835-5898-AB4A-9B1C-D178436C8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AA00A-85AF-2141-BDD7-0B6626DA6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9A676-9FAD-0D49-AD93-7E5F333138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47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FFED69-9725-D64F-8CAC-8F9B27D3E6BB}"/>
              </a:ext>
            </a:extLst>
          </p:cNvPr>
          <p:cNvSpPr/>
          <p:nvPr/>
        </p:nvSpPr>
        <p:spPr>
          <a:xfrm>
            <a:off x="1503822" y="4105196"/>
            <a:ext cx="1013747" cy="156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B7A1B4-EE87-1F43-92EB-A2A5C45EC4B7}"/>
              </a:ext>
            </a:extLst>
          </p:cNvPr>
          <p:cNvSpPr/>
          <p:nvPr/>
        </p:nvSpPr>
        <p:spPr>
          <a:xfrm>
            <a:off x="4856622" y="641560"/>
            <a:ext cx="1013747" cy="1564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IL" dirty="0"/>
              <a:t>lient (url request)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F793C5-3DED-684C-B048-CC89E649F924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010696" y="2220686"/>
            <a:ext cx="2846314" cy="188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050EA3-5CD1-3F46-AF9D-CD0A7CBC50CD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2517569" y="2206473"/>
            <a:ext cx="2845927" cy="268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8A0E13B-FE42-5846-822B-CDDE827062E4}"/>
              </a:ext>
            </a:extLst>
          </p:cNvPr>
          <p:cNvSpPr/>
          <p:nvPr/>
        </p:nvSpPr>
        <p:spPr>
          <a:xfrm>
            <a:off x="6006549" y="655773"/>
            <a:ext cx="1013747" cy="1564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1B1075-1541-5846-BFB5-041811FC4EB6}"/>
              </a:ext>
            </a:extLst>
          </p:cNvPr>
          <p:cNvSpPr txBox="1"/>
          <p:nvPr/>
        </p:nvSpPr>
        <p:spPr>
          <a:xfrm>
            <a:off x="2125587" y="2867891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IL" dirty="0"/>
              <a:t>end(`&lt;p&gt;hi&lt;/p&gt;`)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4FC107-0D57-7C4A-B6A7-745DB6016EB4}"/>
              </a:ext>
            </a:extLst>
          </p:cNvPr>
          <p:cNvSpPr/>
          <p:nvPr/>
        </p:nvSpPr>
        <p:spPr>
          <a:xfrm>
            <a:off x="5870369" y="1673795"/>
            <a:ext cx="115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L" dirty="0"/>
              <a:t>&lt;p&gt;hi&lt;/p&gt;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6279E7-0205-7E4C-BE03-4B7732585E02}"/>
              </a:ext>
            </a:extLst>
          </p:cNvPr>
          <p:cNvSpPr/>
          <p:nvPr/>
        </p:nvSpPr>
        <p:spPr>
          <a:xfrm>
            <a:off x="8660684" y="1150219"/>
            <a:ext cx="1013747" cy="1564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IL" dirty="0"/>
              <a:t>lient (fetch)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0A53BC-E09F-E541-9EB8-401F2FB545B4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517569" y="2715132"/>
            <a:ext cx="6649989" cy="268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BCE651D-B895-9F45-86B7-46E3F2055B4A}"/>
              </a:ext>
            </a:extLst>
          </p:cNvPr>
          <p:cNvSpPr/>
          <p:nvPr/>
        </p:nvSpPr>
        <p:spPr>
          <a:xfrm>
            <a:off x="2909551" y="5305797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IL" dirty="0"/>
              <a:t>end({a:1})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8838F7-1C20-0B4D-A0F5-34A04C36B2E0}"/>
              </a:ext>
            </a:extLst>
          </p:cNvPr>
          <p:cNvSpPr/>
          <p:nvPr/>
        </p:nvSpPr>
        <p:spPr>
          <a:xfrm>
            <a:off x="9629005" y="3052557"/>
            <a:ext cx="19603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then</a:t>
            </a:r>
            <a:r>
              <a:rPr lang="en-IL" dirty="0"/>
              <a:t>(data=&gt;{</a:t>
            </a:r>
          </a:p>
          <a:p>
            <a:r>
              <a:rPr lang="en-US" dirty="0"/>
              <a:t>   c</a:t>
            </a:r>
            <a:r>
              <a:rPr lang="en-IL" dirty="0"/>
              <a:t>onsole.log(data)</a:t>
            </a:r>
          </a:p>
          <a:p>
            <a:r>
              <a:rPr lang="en-IL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80549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Yaron</dc:creator>
  <cp:lastModifiedBy>Tal Yaron</cp:lastModifiedBy>
  <cp:revision>1</cp:revision>
  <dcterms:created xsi:type="dcterms:W3CDTF">2020-12-10T17:29:52Z</dcterms:created>
  <dcterms:modified xsi:type="dcterms:W3CDTF">2020-12-10T17:35:55Z</dcterms:modified>
</cp:coreProperties>
</file>