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5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3" r:id="rId44"/>
    <p:sldId id="301" r:id="rId45"/>
    <p:sldId id="305" r:id="rId46"/>
    <p:sldId id="306" r:id="rId47"/>
    <p:sldId id="302" r:id="rId48"/>
    <p:sldId id="304" r:id="rId49"/>
    <p:sldId id="307" r:id="rId50"/>
    <p:sldId id="309" r:id="rId51"/>
    <p:sldId id="310" r:id="rId52"/>
    <p:sldId id="311" r:id="rId53"/>
    <p:sldId id="317" r:id="rId54"/>
    <p:sldId id="312" r:id="rId55"/>
    <p:sldId id="314" r:id="rId56"/>
    <p:sldId id="313" r:id="rId57"/>
    <p:sldId id="315" r:id="rId58"/>
    <p:sldId id="316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0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6061A-07FC-4D0C-91CF-5DA7D7BFD2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7791BC-C581-4C94-90A7-0B1DC9E3F880}">
      <dgm:prSet/>
      <dgm:spPr/>
      <dgm:t>
        <a:bodyPr/>
        <a:lstStyle/>
        <a:p>
          <a:r>
            <a:rPr lang="en-IL" dirty="0"/>
            <a:t>Middlware are like functions inside express</a:t>
          </a:r>
          <a:endParaRPr lang="en-US" dirty="0"/>
        </a:p>
      </dgm:t>
    </dgm:pt>
    <dgm:pt modelId="{AE455CED-0D02-464C-82C6-93FFA4CC1AD9}" type="parTrans" cxnId="{3E35CF77-29D9-4671-AD07-1F504D36DF80}">
      <dgm:prSet/>
      <dgm:spPr/>
      <dgm:t>
        <a:bodyPr/>
        <a:lstStyle/>
        <a:p>
          <a:endParaRPr lang="en-US"/>
        </a:p>
      </dgm:t>
    </dgm:pt>
    <dgm:pt modelId="{367D4887-E875-4E70-A234-131F8CC0BA61}" type="sibTrans" cxnId="{3E35CF77-29D9-4671-AD07-1F504D36DF80}">
      <dgm:prSet/>
      <dgm:spPr/>
      <dgm:t>
        <a:bodyPr/>
        <a:lstStyle/>
        <a:p>
          <a:endParaRPr lang="en-US"/>
        </a:p>
      </dgm:t>
    </dgm:pt>
    <dgm:pt modelId="{7C651314-71A5-47B1-B9C7-B6C050F73D24}">
      <dgm:prSet/>
      <dgm:spPr/>
      <dgm:t>
        <a:bodyPr/>
        <a:lstStyle/>
        <a:p>
          <a:r>
            <a:rPr lang="en-US"/>
            <a:t>T</a:t>
          </a:r>
          <a:r>
            <a:rPr lang="en-IL"/>
            <a:t>hey are functions which usualy get the request, extract some info, and set new info to req or res objects</a:t>
          </a:r>
          <a:endParaRPr lang="en-US"/>
        </a:p>
      </dgm:t>
    </dgm:pt>
    <dgm:pt modelId="{49CBEA80-7198-4194-8B57-54BA768EBA75}" type="parTrans" cxnId="{5C4553B5-21FB-4A19-8FE2-4079852678A4}">
      <dgm:prSet/>
      <dgm:spPr/>
      <dgm:t>
        <a:bodyPr/>
        <a:lstStyle/>
        <a:p>
          <a:endParaRPr lang="en-US"/>
        </a:p>
      </dgm:t>
    </dgm:pt>
    <dgm:pt modelId="{DB37BB91-1AB8-4D3C-850C-155E180B93C8}" type="sibTrans" cxnId="{5C4553B5-21FB-4A19-8FE2-4079852678A4}">
      <dgm:prSet/>
      <dgm:spPr/>
      <dgm:t>
        <a:bodyPr/>
        <a:lstStyle/>
        <a:p>
          <a:endParaRPr lang="en-US"/>
        </a:p>
      </dgm:t>
    </dgm:pt>
    <dgm:pt modelId="{04342512-CA6F-4A15-9510-6B3C5DA32227}">
      <dgm:prSet/>
      <dgm:spPr/>
      <dgm:t>
        <a:bodyPr/>
        <a:lstStyle/>
        <a:p>
          <a:r>
            <a:rPr lang="en-IL"/>
            <a:t>They can also be used for authrization. They can check if the user is authorized. </a:t>
          </a:r>
          <a:r>
            <a:rPr lang="en-US"/>
            <a:t>I</a:t>
          </a:r>
          <a:r>
            <a:rPr lang="en-IL"/>
            <a:t>f it is false, they can return 401</a:t>
          </a:r>
          <a:endParaRPr lang="en-US"/>
        </a:p>
      </dgm:t>
    </dgm:pt>
    <dgm:pt modelId="{1D797051-98D8-4F38-8DD5-87207E4B32F8}" type="parTrans" cxnId="{E7A0B669-519B-4F5B-B15E-6BE91EB75721}">
      <dgm:prSet/>
      <dgm:spPr/>
      <dgm:t>
        <a:bodyPr/>
        <a:lstStyle/>
        <a:p>
          <a:endParaRPr lang="en-US"/>
        </a:p>
      </dgm:t>
    </dgm:pt>
    <dgm:pt modelId="{7DF366A8-01C2-45D8-90CB-712213F8376A}" type="sibTrans" cxnId="{E7A0B669-519B-4F5B-B15E-6BE91EB75721}">
      <dgm:prSet/>
      <dgm:spPr/>
      <dgm:t>
        <a:bodyPr/>
        <a:lstStyle/>
        <a:p>
          <a:endParaRPr lang="en-US"/>
        </a:p>
      </dgm:t>
    </dgm:pt>
    <dgm:pt modelId="{57137508-268B-954F-BB4D-30D16E676BA3}" type="pres">
      <dgm:prSet presAssocID="{BB56061A-07FC-4D0C-91CF-5DA7D7BFD28E}" presName="linear" presStyleCnt="0">
        <dgm:presLayoutVars>
          <dgm:animLvl val="lvl"/>
          <dgm:resizeHandles val="exact"/>
        </dgm:presLayoutVars>
      </dgm:prSet>
      <dgm:spPr/>
    </dgm:pt>
    <dgm:pt modelId="{75176400-D5F9-6B4D-A9E6-1ABD8DA745DB}" type="pres">
      <dgm:prSet presAssocID="{897791BC-C581-4C94-90A7-0B1DC9E3F8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270B81-BDD8-E745-8B54-95276E8A50E1}" type="pres">
      <dgm:prSet presAssocID="{367D4887-E875-4E70-A234-131F8CC0BA61}" presName="spacer" presStyleCnt="0"/>
      <dgm:spPr/>
    </dgm:pt>
    <dgm:pt modelId="{79D39BE4-6999-294F-8871-7B679829718F}" type="pres">
      <dgm:prSet presAssocID="{7C651314-71A5-47B1-B9C7-B6C050F73D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663AB4-3F5C-4046-A4E1-126864C490FA}" type="pres">
      <dgm:prSet presAssocID="{DB37BB91-1AB8-4D3C-850C-155E180B93C8}" presName="spacer" presStyleCnt="0"/>
      <dgm:spPr/>
    </dgm:pt>
    <dgm:pt modelId="{6742A602-F47F-FF44-A3A6-471A42A56FE1}" type="pres">
      <dgm:prSet presAssocID="{04342512-CA6F-4A15-9510-6B3C5DA322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AED21E-829F-6C4C-8490-7EC136D35B0C}" type="presOf" srcId="{897791BC-C581-4C94-90A7-0B1DC9E3F880}" destId="{75176400-D5F9-6B4D-A9E6-1ABD8DA745DB}" srcOrd="0" destOrd="0" presId="urn:microsoft.com/office/officeart/2005/8/layout/vList2"/>
    <dgm:cxn modelId="{BB15FD4E-FD26-1343-9C83-524B44543407}" type="presOf" srcId="{7C651314-71A5-47B1-B9C7-B6C050F73D24}" destId="{79D39BE4-6999-294F-8871-7B679829718F}" srcOrd="0" destOrd="0" presId="urn:microsoft.com/office/officeart/2005/8/layout/vList2"/>
    <dgm:cxn modelId="{BD3F1855-95FD-D54C-9BB8-A212B4CDC589}" type="presOf" srcId="{04342512-CA6F-4A15-9510-6B3C5DA32227}" destId="{6742A602-F47F-FF44-A3A6-471A42A56FE1}" srcOrd="0" destOrd="0" presId="urn:microsoft.com/office/officeart/2005/8/layout/vList2"/>
    <dgm:cxn modelId="{E7A0B669-519B-4F5B-B15E-6BE91EB75721}" srcId="{BB56061A-07FC-4D0C-91CF-5DA7D7BFD28E}" destId="{04342512-CA6F-4A15-9510-6B3C5DA32227}" srcOrd="2" destOrd="0" parTransId="{1D797051-98D8-4F38-8DD5-87207E4B32F8}" sibTransId="{7DF366A8-01C2-45D8-90CB-712213F8376A}"/>
    <dgm:cxn modelId="{3E35CF77-29D9-4671-AD07-1F504D36DF80}" srcId="{BB56061A-07FC-4D0C-91CF-5DA7D7BFD28E}" destId="{897791BC-C581-4C94-90A7-0B1DC9E3F880}" srcOrd="0" destOrd="0" parTransId="{AE455CED-0D02-464C-82C6-93FFA4CC1AD9}" sibTransId="{367D4887-E875-4E70-A234-131F8CC0BA61}"/>
    <dgm:cxn modelId="{5C4553B5-21FB-4A19-8FE2-4079852678A4}" srcId="{BB56061A-07FC-4D0C-91CF-5DA7D7BFD28E}" destId="{7C651314-71A5-47B1-B9C7-B6C050F73D24}" srcOrd="1" destOrd="0" parTransId="{49CBEA80-7198-4194-8B57-54BA768EBA75}" sibTransId="{DB37BB91-1AB8-4D3C-850C-155E180B93C8}"/>
    <dgm:cxn modelId="{D86C93E3-FFCA-904A-AA54-AB54B5079FB3}" type="presOf" srcId="{BB56061A-07FC-4D0C-91CF-5DA7D7BFD28E}" destId="{57137508-268B-954F-BB4D-30D16E676BA3}" srcOrd="0" destOrd="0" presId="urn:microsoft.com/office/officeart/2005/8/layout/vList2"/>
    <dgm:cxn modelId="{06F13934-B36E-7B49-B076-73EE778203B3}" type="presParOf" srcId="{57137508-268B-954F-BB4D-30D16E676BA3}" destId="{75176400-D5F9-6B4D-A9E6-1ABD8DA745DB}" srcOrd="0" destOrd="0" presId="urn:microsoft.com/office/officeart/2005/8/layout/vList2"/>
    <dgm:cxn modelId="{A94B5214-A845-AB4B-8A18-19BE50E21CF0}" type="presParOf" srcId="{57137508-268B-954F-BB4D-30D16E676BA3}" destId="{D5270B81-BDD8-E745-8B54-95276E8A50E1}" srcOrd="1" destOrd="0" presId="urn:microsoft.com/office/officeart/2005/8/layout/vList2"/>
    <dgm:cxn modelId="{EA2BBCC6-83F7-3844-86BF-5BD6C0D5D3E2}" type="presParOf" srcId="{57137508-268B-954F-BB4D-30D16E676BA3}" destId="{79D39BE4-6999-294F-8871-7B679829718F}" srcOrd="2" destOrd="0" presId="urn:microsoft.com/office/officeart/2005/8/layout/vList2"/>
    <dgm:cxn modelId="{1561A6A2-58A0-BE41-AD9D-C0B38C61E16F}" type="presParOf" srcId="{57137508-268B-954F-BB4D-30D16E676BA3}" destId="{6D663AB4-3F5C-4046-A4E1-126864C490FA}" srcOrd="3" destOrd="0" presId="urn:microsoft.com/office/officeart/2005/8/layout/vList2"/>
    <dgm:cxn modelId="{8A21BB23-47C3-CA47-A138-2E486CF3CB2A}" type="presParOf" srcId="{57137508-268B-954F-BB4D-30D16E676BA3}" destId="{6742A602-F47F-FF44-A3A6-471A42A56F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76400-D5F9-6B4D-A9E6-1ABD8DA745DB}">
      <dsp:nvSpPr>
        <dsp:cNvPr id="0" name=""/>
        <dsp:cNvSpPr/>
      </dsp:nvSpPr>
      <dsp:spPr>
        <a:xfrm>
          <a:off x="0" y="306741"/>
          <a:ext cx="6046132" cy="12866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 dirty="0"/>
            <a:t>Middlware are like functions inside express</a:t>
          </a:r>
          <a:endParaRPr lang="en-US" sz="2300" kern="1200" dirty="0"/>
        </a:p>
      </dsp:txBody>
      <dsp:txXfrm>
        <a:off x="62808" y="369549"/>
        <a:ext cx="5920516" cy="1161018"/>
      </dsp:txXfrm>
    </dsp:sp>
    <dsp:sp modelId="{79D39BE4-6999-294F-8871-7B679829718F}">
      <dsp:nvSpPr>
        <dsp:cNvPr id="0" name=""/>
        <dsp:cNvSpPr/>
      </dsp:nvSpPr>
      <dsp:spPr>
        <a:xfrm>
          <a:off x="0" y="1659615"/>
          <a:ext cx="6046132" cy="1286634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</a:t>
          </a:r>
          <a:r>
            <a:rPr lang="en-IL" sz="2300" kern="1200"/>
            <a:t>hey are functions which usualy get the request, extract some info, and set new info to req or res objects</a:t>
          </a:r>
          <a:endParaRPr lang="en-US" sz="2300" kern="1200"/>
        </a:p>
      </dsp:txBody>
      <dsp:txXfrm>
        <a:off x="62808" y="1722423"/>
        <a:ext cx="5920516" cy="1161018"/>
      </dsp:txXfrm>
    </dsp:sp>
    <dsp:sp modelId="{6742A602-F47F-FF44-A3A6-471A42A56FE1}">
      <dsp:nvSpPr>
        <dsp:cNvPr id="0" name=""/>
        <dsp:cNvSpPr/>
      </dsp:nvSpPr>
      <dsp:spPr>
        <a:xfrm>
          <a:off x="0" y="3012490"/>
          <a:ext cx="6046132" cy="1286634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/>
            <a:t>They can also be used for authrization. They can check if the user is authorized. </a:t>
          </a:r>
          <a:r>
            <a:rPr lang="en-US" sz="2300" kern="1200"/>
            <a:t>I</a:t>
          </a:r>
          <a:r>
            <a:rPr lang="en-IL" sz="2300" kern="1200"/>
            <a:t>f it is false, they can return 401</a:t>
          </a:r>
          <a:endParaRPr lang="en-US" sz="2300" kern="1200"/>
        </a:p>
      </dsp:txBody>
      <dsp:txXfrm>
        <a:off x="62808" y="3075298"/>
        <a:ext cx="5920516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468F-14C0-0149-8238-B7C838D8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NODEJS -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3E426-9A01-4847-AC0D-5F213F704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Express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Fast, unopinionated, minimalist web framework for </a:t>
            </a:r>
            <a:r>
              <a:rPr lang="en-US" dirty="0">
                <a:effectLst/>
                <a:hlinkClick r:id="rId3"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241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C1C8B8F1-06EB-E541-BD3A-E256F9B1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968500"/>
            <a:ext cx="10845800" cy="292100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EA67217-8E96-2645-9F91-07B4E824DEC6}"/>
              </a:ext>
            </a:extLst>
          </p:cNvPr>
          <p:cNvSpPr/>
          <p:nvPr/>
        </p:nvSpPr>
        <p:spPr>
          <a:xfrm>
            <a:off x="2911639" y="81106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2469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048A99-2793-7E4F-8E52-162CADFD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00250"/>
            <a:ext cx="4064000" cy="2857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4A78BB21-9074-0A44-A0C6-10AF8D8894B7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26204"/>
              <a:gd name="adj2" fmla="val 22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static file </a:t>
            </a:r>
            <a:r>
              <a:rPr lang="en-US" dirty="0" err="1"/>
              <a:t>index.html</a:t>
            </a:r>
            <a:r>
              <a:rPr lang="en-US" dirty="0"/>
              <a:t> with a link to </a:t>
            </a:r>
            <a:r>
              <a:rPr lang="en-US" dirty="0" err="1"/>
              <a:t>style.css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677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routes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074-E85E-C942-A75D-EDB0FE4F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5695-2798-CF4D-846D-F70F6F48E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71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C921C0-373C-D041-A2FF-CD678302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09" y="2061704"/>
            <a:ext cx="6769100" cy="39497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7967"/>
              <a:gd name="adj2" fmla="val 128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0466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A4D462-DF50-DF40-AD4A-2252530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44600"/>
            <a:ext cx="7429500" cy="50038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70156"/>
              <a:gd name="adj2" fmla="val 18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109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786DFA-3D63-0D40-990F-A850A657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3" y="2758659"/>
            <a:ext cx="9172639" cy="4099341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1402"/>
              <a:gd name="adj2" fmla="val 146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815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27BE-BA51-124E-8D9F-4E407A9D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7783"/>
          </a:xfrm>
        </p:spPr>
        <p:txBody>
          <a:bodyPr/>
          <a:lstStyle/>
          <a:p>
            <a:r>
              <a:rPr lang="en-IL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98559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451-6764-444D-828C-C0BBE6EE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4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19A-4500-1845-8587-2CEF53D8A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4A16-BA31-0542-990E-ECB36D2B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Promise based HTTP client for the browser and </a:t>
            </a:r>
            <a:r>
              <a:rPr lang="en-US" dirty="0" err="1">
                <a:effectLst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5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Simple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159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4F85A-E622-E547-B5CE-51C7F430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4652"/>
          </a:xfrm>
        </p:spPr>
        <p:txBody>
          <a:bodyPr/>
          <a:lstStyle/>
          <a:p>
            <a:r>
              <a:rPr lang="en-IL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81804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D02B-E740-D840-AFCD-30D5E88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B333-EE8C-C64A-A49B-282CAB95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L" dirty="0"/>
              <a:t>xios is an </a:t>
            </a:r>
            <a:r>
              <a:rPr lang="en-US" dirty="0"/>
              <a:t>easy-to-use</a:t>
            </a:r>
            <a:r>
              <a:rPr lang="en-IL" dirty="0"/>
              <a:t> liberary for sending request to the server.</a:t>
            </a:r>
          </a:p>
          <a:p>
            <a:r>
              <a:rPr lang="en-IL" dirty="0"/>
              <a:t>It can send request from the client to the server and from server to another server</a:t>
            </a:r>
          </a:p>
        </p:txBody>
      </p:sp>
    </p:spTree>
    <p:extLst>
      <p:ext uri="{BB962C8B-B14F-4D97-AF65-F5344CB8AC3E}">
        <p14:creationId xmlns:p14="http://schemas.microsoft.com/office/powerpoint/2010/main" val="240824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B6F8C23-B7A4-F54E-9EEB-A32C6F84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4" y="652967"/>
            <a:ext cx="7924800" cy="59690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037222-F9B2-A146-976A-D9DBF42562A3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CDN</a:t>
            </a:r>
          </a:p>
          <a:p>
            <a:pPr algn="ctr"/>
            <a:r>
              <a:rPr lang="en-US" dirty="0"/>
              <a:t>(Content delivery network</a:t>
            </a:r>
            <a:r>
              <a:rPr lang="en-IL" dirty="0"/>
              <a:t>)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4F0B5EF-F70D-4E49-B460-929FED273A99}"/>
              </a:ext>
            </a:extLst>
          </p:cNvPr>
          <p:cNvSpPr/>
          <p:nvPr/>
        </p:nvSpPr>
        <p:spPr>
          <a:xfrm>
            <a:off x="6857685" y="3770204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get request using </a:t>
            </a:r>
            <a:r>
              <a:rPr lang="en-US" dirty="0" err="1"/>
              <a:t>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1C691-D259-CC4D-8769-DBC7AFB2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IL" sz="6600" dirty="0"/>
              <a:t>CRUD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C3FC1D-62E3-804F-9391-AC7BB826C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66964"/>
            <a:ext cx="8676222" cy="23381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Create - post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Read – get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Update – put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197263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AD4C80B-503F-0D45-88D3-8C2717A29037}"/>
              </a:ext>
            </a:extLst>
          </p:cNvPr>
          <p:cNvSpPr/>
          <p:nvPr/>
        </p:nvSpPr>
        <p:spPr>
          <a:xfrm>
            <a:off x="8717654" y="451482"/>
            <a:ext cx="3365052" cy="1502065"/>
          </a:xfrm>
          <a:prstGeom prst="wedgeRectCallout">
            <a:avLst>
              <a:gd name="adj1" fmla="val -58592"/>
              <a:gd name="adj2" fmla="val 125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able to read the data (‘Body’), you must add this line</a:t>
            </a:r>
          </a:p>
        </p:txBody>
      </p:sp>
    </p:spTree>
    <p:extLst>
      <p:ext uri="{BB962C8B-B14F-4D97-AF65-F5344CB8AC3E}">
        <p14:creationId xmlns:p14="http://schemas.microsoft.com/office/powerpoint/2010/main" val="332163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8717654" y="2246810"/>
            <a:ext cx="3365052" cy="872173"/>
          </a:xfrm>
          <a:prstGeom prst="wedgeRectCallout">
            <a:avLst>
              <a:gd name="adj1" fmla="val -47257"/>
              <a:gd name="adj2" fmla="val 115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post route, which takes data from the body, and add it to a data array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356B1A9-EF98-EC45-A287-51F61016D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8" y="3786627"/>
            <a:ext cx="5705969" cy="1391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E525228-DFCA-8C4F-A8A4-030749E8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58" y="3682844"/>
            <a:ext cx="5297582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42433FB-13A5-E240-8944-69C798766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5" y="2627962"/>
            <a:ext cx="5668709" cy="3153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0AED32-89B0-A84C-B725-793C22CB0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801" y="3685934"/>
            <a:ext cx="4965700" cy="1549400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5284447" y="3332294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“body” sent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3046024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DELETE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B38E59-D5E1-884C-835B-BF80056C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" y="1301898"/>
            <a:ext cx="6404161" cy="1682524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41A8B4-D51E-E142-A3E6-F4351A72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5" y="3424083"/>
            <a:ext cx="4800600" cy="15240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615569E-E0A2-9348-A180-993440938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47861"/>
            <a:ext cx="5912045" cy="14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6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UPDATE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AA7F7A95-8142-744F-8465-115ADD76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" y="1436151"/>
            <a:ext cx="6188095" cy="171891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B1D2292-381B-CB48-B38D-CB7A3AACF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" y="3310139"/>
            <a:ext cx="6227815" cy="213622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CEEDE16-05F7-1E45-B46A-0D3C84D9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824" y="3618330"/>
            <a:ext cx="5725176" cy="22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27751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3C764-F3B7-F94C-A134-2BC92A8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Routes and controlers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1713-CA1E-D840-8855-1AD3F5E9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445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2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B3941DE2-4A54-3148-A943-6EC110AFAE33}"/>
              </a:ext>
            </a:extLst>
          </p:cNvPr>
          <p:cNvSpPr/>
          <p:nvPr/>
        </p:nvSpPr>
        <p:spPr>
          <a:xfrm>
            <a:off x="8826948" y="4023623"/>
            <a:ext cx="3365052" cy="1502065"/>
          </a:xfrm>
          <a:prstGeom prst="wedgeRectCallout">
            <a:avLst>
              <a:gd name="adj1" fmla="val -77385"/>
              <a:gd name="adj2" fmla="val 4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our case these are the static files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C9FDF-A8BD-0049-908B-12DAA90BB16F}"/>
              </a:ext>
            </a:extLst>
          </p:cNvPr>
          <p:cNvSpPr/>
          <p:nvPr/>
        </p:nvSpPr>
        <p:spPr>
          <a:xfrm>
            <a:off x="706451" y="6413058"/>
            <a:ext cx="9727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dirty="0"/>
              <a:t>https://developer.mozilla.org/en-US/docs/Learn/Server-side/Express_Nodejs/routes</a:t>
            </a:r>
          </a:p>
        </p:txBody>
      </p:sp>
    </p:spTree>
    <p:extLst>
      <p:ext uri="{BB962C8B-B14F-4D97-AF65-F5344CB8AC3E}">
        <p14:creationId xmlns:p14="http://schemas.microsoft.com/office/powerpoint/2010/main" val="3879126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FA4A2F-4FA1-8247-8810-83C4E2B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9" y="401651"/>
            <a:ext cx="11734153" cy="60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4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FA4A2F-4FA1-8247-8810-83C4E2B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9" y="401651"/>
            <a:ext cx="11734153" cy="6050423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82435C1-9ABB-944E-B348-557562C69DD9}"/>
              </a:ext>
            </a:extLst>
          </p:cNvPr>
          <p:cNvSpPr/>
          <p:nvPr/>
        </p:nvSpPr>
        <p:spPr>
          <a:xfrm>
            <a:off x="1344836" y="401651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store here our interfaces classes and data</a:t>
            </a:r>
          </a:p>
        </p:txBody>
      </p:sp>
    </p:spTree>
    <p:extLst>
      <p:ext uri="{BB962C8B-B14F-4D97-AF65-F5344CB8AC3E}">
        <p14:creationId xmlns:p14="http://schemas.microsoft.com/office/powerpoint/2010/main" val="2110434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5DFBE7-AB79-2744-B7C2-8A3781AC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9" y="1241573"/>
            <a:ext cx="11384361" cy="4501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5F06C-DC4C-F54F-88FA-2F310924B858}"/>
              </a:ext>
            </a:extLst>
          </p:cNvPr>
          <p:cNvSpPr txBox="1"/>
          <p:nvPr/>
        </p:nvSpPr>
        <p:spPr>
          <a:xfrm>
            <a:off x="529839" y="264920"/>
            <a:ext cx="820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1212758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EC542C0-920B-BA42-B7FE-30C60813EA0E}"/>
              </a:ext>
            </a:extLst>
          </p:cNvPr>
          <p:cNvSpPr/>
          <p:nvPr/>
        </p:nvSpPr>
        <p:spPr>
          <a:xfrm>
            <a:off x="2037046" y="743482"/>
            <a:ext cx="3365052" cy="872173"/>
          </a:xfrm>
          <a:prstGeom prst="wedgeRectCallout">
            <a:avLst>
              <a:gd name="adj1" fmla="val 81332"/>
              <a:gd name="adj2" fmla="val 13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put the routes in a specific folder</a:t>
            </a:r>
          </a:p>
        </p:txBody>
      </p:sp>
    </p:spTree>
    <p:extLst>
      <p:ext uri="{BB962C8B-B14F-4D97-AF65-F5344CB8AC3E}">
        <p14:creationId xmlns:p14="http://schemas.microsoft.com/office/powerpoint/2010/main" val="300424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760576"/>
            <a:ext cx="9137590" cy="5221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C48BBF-824C-0845-9A5A-FDAB635E8BF1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47859-2503-164A-8183-764F6E1AC46D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1763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760576"/>
            <a:ext cx="9137590" cy="5221480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28AD2505-D354-7348-89AB-15593148450B}"/>
              </a:ext>
            </a:extLst>
          </p:cNvPr>
          <p:cNvSpPr/>
          <p:nvPr/>
        </p:nvSpPr>
        <p:spPr>
          <a:xfrm>
            <a:off x="6720141" y="1649337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import the routes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EE37C-C24E-1349-9A94-B02160DB5C26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03277-C694-4F4D-8C30-5F954CF9E7D1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785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818260"/>
            <a:ext cx="9137590" cy="5221480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28AD2505-D354-7348-89AB-15593148450B}"/>
              </a:ext>
            </a:extLst>
          </p:cNvPr>
          <p:cNvSpPr/>
          <p:nvPr/>
        </p:nvSpPr>
        <p:spPr>
          <a:xfrm>
            <a:off x="6480859" y="2828657"/>
            <a:ext cx="3365052" cy="872173"/>
          </a:xfrm>
          <a:prstGeom prst="wedgeRectCallout">
            <a:avLst>
              <a:gd name="adj1" fmla="val -57582"/>
              <a:gd name="adj2" fmla="val 99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use them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B69F-9C73-AE4A-A0C1-A6D499A0BABF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8FDB6-C385-5947-A457-27AF42321F5E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93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5259334" y="1123055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IL" dirty="0"/>
              <a:t>mporting express from node_modules</a:t>
            </a:r>
          </a:p>
        </p:txBody>
      </p:sp>
    </p:spTree>
    <p:extLst>
      <p:ext uri="{BB962C8B-B14F-4D97-AF65-F5344CB8AC3E}">
        <p14:creationId xmlns:p14="http://schemas.microsoft.com/office/powerpoint/2010/main" val="2841829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6FC985-D9AD-6142-8571-14F4D826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849832"/>
            <a:ext cx="11094236" cy="5405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F3A31-8E95-6249-87F0-C6A7C09D3548}"/>
              </a:ext>
            </a:extLst>
          </p:cNvPr>
          <p:cNvCxnSpPr/>
          <p:nvPr/>
        </p:nvCxnSpPr>
        <p:spPr>
          <a:xfrm>
            <a:off x="2811566" y="1418602"/>
            <a:ext cx="2879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87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6FC985-D9AD-6142-8571-14F4D826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849832"/>
            <a:ext cx="11094236" cy="5405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F3A31-8E95-6249-87F0-C6A7C09D3548}"/>
              </a:ext>
            </a:extLst>
          </p:cNvPr>
          <p:cNvCxnSpPr/>
          <p:nvPr/>
        </p:nvCxnSpPr>
        <p:spPr>
          <a:xfrm>
            <a:off x="2811566" y="1418602"/>
            <a:ext cx="2879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3549F7E-CF30-EB4B-B060-3CA670ADE28F}"/>
              </a:ext>
            </a:extLst>
          </p:cNvPr>
          <p:cNvSpPr/>
          <p:nvPr/>
        </p:nvSpPr>
        <p:spPr>
          <a:xfrm>
            <a:off x="6353638" y="4736970"/>
            <a:ext cx="3365052" cy="872173"/>
          </a:xfrm>
          <a:prstGeom prst="wedgeRectCallout">
            <a:avLst>
              <a:gd name="adj1" fmla="val -94444"/>
              <a:gd name="adj2" fmla="val 41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export the router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C9A618B-7F03-ED44-968D-DA382A13A4FF}"/>
              </a:ext>
            </a:extLst>
          </p:cNvPr>
          <p:cNvSpPr/>
          <p:nvPr/>
        </p:nvSpPr>
        <p:spPr>
          <a:xfrm>
            <a:off x="6353638" y="4736970"/>
            <a:ext cx="3365052" cy="872173"/>
          </a:xfrm>
          <a:prstGeom prst="wedgeRectCallout">
            <a:avLst>
              <a:gd name="adj1" fmla="val -97043"/>
              <a:gd name="adj2" fmla="val -86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export the router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C12DC4D-4CAB-624F-AA4E-A25F104D917A}"/>
              </a:ext>
            </a:extLst>
          </p:cNvPr>
          <p:cNvSpPr/>
          <p:nvPr/>
        </p:nvSpPr>
        <p:spPr>
          <a:xfrm>
            <a:off x="7229607" y="2109836"/>
            <a:ext cx="3365052" cy="872173"/>
          </a:xfrm>
          <a:prstGeom prst="wedgeRectCallout">
            <a:avLst>
              <a:gd name="adj1" fmla="val -94680"/>
              <a:gd name="adj2" fmla="val 76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import the data (model)</a:t>
            </a:r>
          </a:p>
        </p:txBody>
      </p:sp>
    </p:spTree>
    <p:extLst>
      <p:ext uri="{BB962C8B-B14F-4D97-AF65-F5344CB8AC3E}">
        <p14:creationId xmlns:p14="http://schemas.microsoft.com/office/powerpoint/2010/main" val="2059462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387A51C-5B1E-824D-925C-04E44BE3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91" y="935989"/>
            <a:ext cx="5065534" cy="3430911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8D3078B-8592-474D-9D05-89EBA11244E3}"/>
              </a:ext>
            </a:extLst>
          </p:cNvPr>
          <p:cNvSpPr/>
          <p:nvPr/>
        </p:nvSpPr>
        <p:spPr>
          <a:xfrm>
            <a:off x="7229607" y="2109836"/>
            <a:ext cx="3365052" cy="872173"/>
          </a:xfrm>
          <a:prstGeom prst="wedgeRectCallout">
            <a:avLst>
              <a:gd name="adj1" fmla="val -94207"/>
              <a:gd name="adj2" fmla="val 96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route is composed from two pieces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D879DC-EDAA-FB48-BDA4-F08D9C68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64" y="5082028"/>
            <a:ext cx="4059918" cy="839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24170D-7812-5B45-8B10-0F5ACDE3C403}"/>
              </a:ext>
            </a:extLst>
          </p:cNvPr>
          <p:cNvSpPr txBox="1"/>
          <p:nvPr/>
        </p:nvSpPr>
        <p:spPr>
          <a:xfrm>
            <a:off x="1460664" y="4712696"/>
            <a:ext cx="37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IL" dirty="0"/>
              <a:t>he route in the server.js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31A20-5487-3C4E-ACCD-C679342A1851}"/>
              </a:ext>
            </a:extLst>
          </p:cNvPr>
          <p:cNvSpPr txBox="1"/>
          <p:nvPr/>
        </p:nvSpPr>
        <p:spPr>
          <a:xfrm>
            <a:off x="6932487" y="4712696"/>
            <a:ext cx="37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IL" dirty="0"/>
              <a:t>he route in the routeBeaches.js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AF5EF7B-AA12-F541-83DE-A1BBC826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057" y="5068538"/>
            <a:ext cx="4059918" cy="8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50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5AB6-0095-0642-ADEA-A59C678F1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Cookies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49F2-13AF-B847-A0A7-629C6727A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6908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74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095D-7D80-4E4E-AA3F-7B1934E7B03A}"/>
              </a:ext>
            </a:extLst>
          </p:cNvPr>
          <p:cNvSpPr txBox="1"/>
          <p:nvPr/>
        </p:nvSpPr>
        <p:spPr>
          <a:xfrm>
            <a:off x="2489527" y="955695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C50B4-3EBB-BC42-91C4-5A3EE8D1E667}"/>
              </a:ext>
            </a:extLst>
          </p:cNvPr>
          <p:cNvSpPr txBox="1"/>
          <p:nvPr/>
        </p:nvSpPr>
        <p:spPr>
          <a:xfrm>
            <a:off x="6671188" y="2495427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2838597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4095D-7D80-4E4E-AA3F-7B1934E7B03A}"/>
              </a:ext>
            </a:extLst>
          </p:cNvPr>
          <p:cNvSpPr txBox="1"/>
          <p:nvPr/>
        </p:nvSpPr>
        <p:spPr>
          <a:xfrm>
            <a:off x="2489527" y="955695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C50B4-3EBB-BC42-91C4-5A3EE8D1E667}"/>
              </a:ext>
            </a:extLst>
          </p:cNvPr>
          <p:cNvSpPr txBox="1"/>
          <p:nvPr/>
        </p:nvSpPr>
        <p:spPr>
          <a:xfrm>
            <a:off x="6671188" y="2495427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975987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5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09 -0.04954 -0.04804 -0.09884 -0.12096 -0.1412 C -0.19401 -0.1838 -0.36211 -0.23958 -0.43789 -0.25486 C -0.51354 -0.27014 -0.5483 -0.24259 -0.57526 -0.23333 C -0.60221 -0.22408 -0.60078 -0.21204 -0.59948 -0.1997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09 -0.04954 -0.04804 -0.09884 -0.12096 -0.1412 C -0.19401 -0.1838 -0.36211 -0.23958 -0.43789 -0.25486 C -0.51354 -0.27014 -0.5483 -0.24259 -0.57526 -0.23333 C -0.60221 -0.22408 -0.60078 -0.21204 -0.59948 -0.19977 " pathEditMode="relative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09 -0.04954 -0.04804 -0.09884 -0.12096 -0.1412 C -0.19401 -0.1838 -0.36211 -0.23958 -0.43789 -0.25486 C -0.51354 -0.27014 -0.5483 -0.24259 -0.57526 -0.23333 C -0.60221 -0.22408 -0.60078 -0.21204 -0.59948 -0.19977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2568268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249716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6322060" y="1474544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an instance of the server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8551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2191175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1710067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12F81-0000-AA43-B1BC-573FFBB0B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IL"/>
              <a:t>Middlewares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CB22E-D2B2-944D-87FD-FBC250F18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8200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F8CB82-DA03-264E-B9AA-7D5EDAC20681}"/>
              </a:ext>
            </a:extLst>
          </p:cNvPr>
          <p:cNvCxnSpPr/>
          <p:nvPr/>
        </p:nvCxnSpPr>
        <p:spPr>
          <a:xfrm>
            <a:off x="2780778" y="450937"/>
            <a:ext cx="0" cy="60876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8C62FA9-F000-2E47-BD75-D0B26C40770A}"/>
              </a:ext>
            </a:extLst>
          </p:cNvPr>
          <p:cNvSpPr/>
          <p:nvPr/>
        </p:nvSpPr>
        <p:spPr>
          <a:xfrm>
            <a:off x="2029211" y="1296444"/>
            <a:ext cx="1578279" cy="15156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400" dirty="0"/>
              <a:t>middlware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58E0B2-0315-4549-AA1D-C2B5AC530CE6}"/>
              </a:ext>
            </a:extLst>
          </p:cNvPr>
          <p:cNvSpPr/>
          <p:nvPr/>
        </p:nvSpPr>
        <p:spPr>
          <a:xfrm>
            <a:off x="1991637" y="3043825"/>
            <a:ext cx="1578279" cy="15156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400" dirty="0"/>
              <a:t>middlware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022385-63C9-E14C-A801-085C1DB52051}"/>
              </a:ext>
            </a:extLst>
          </p:cNvPr>
          <p:cNvSpPr/>
          <p:nvPr/>
        </p:nvSpPr>
        <p:spPr>
          <a:xfrm>
            <a:off x="1991636" y="4791205"/>
            <a:ext cx="1578279" cy="15156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400" dirty="0"/>
              <a:t>middlware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94EBC-4CF1-544F-972F-21B4DF38AC4E}"/>
              </a:ext>
            </a:extLst>
          </p:cNvPr>
          <p:cNvSpPr txBox="1"/>
          <p:nvPr/>
        </p:nvSpPr>
        <p:spPr>
          <a:xfrm>
            <a:off x="3933173" y="1778696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31EED-C128-964A-844F-B7DB484B3C2F}"/>
              </a:ext>
            </a:extLst>
          </p:cNvPr>
          <p:cNvSpPr txBox="1"/>
          <p:nvPr/>
        </p:nvSpPr>
        <p:spPr>
          <a:xfrm>
            <a:off x="4060521" y="3616984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(cookie-parser)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4EE3D-DD1F-5943-9EFB-B83A5CA54702}"/>
              </a:ext>
            </a:extLst>
          </p:cNvPr>
          <p:cNvSpPr txBox="1"/>
          <p:nvPr/>
        </p:nvSpPr>
        <p:spPr>
          <a:xfrm>
            <a:off x="4060520" y="5223540"/>
            <a:ext cx="4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isTheUserAllowedInThisRoute</a:t>
            </a:r>
            <a:r>
              <a:rPr lang="en-US" dirty="0"/>
              <a:t>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1855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BB56-CC33-CD47-8A2F-B8B3A065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IL" sz="3400"/>
              <a:t>Middleware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E30A35-14A4-441A-BDA5-8E54195F7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0522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0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176400-D5F9-6B4D-A9E6-1ABD8DA74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5176400-D5F9-6B4D-A9E6-1ABD8DA745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D39BE4-6999-294F-8871-7B6798297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9D39BE4-6999-294F-8871-7B6798297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2A602-F47F-FF44-A3A6-471A42A56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742A602-F47F-FF44-A3A6-471A42A56F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4D34-B416-6F43-9A87-E31F7C8B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IL" sz="4000"/>
              <a:t>usage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778F-3005-E247-A411-1821A36B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IL">
                <a:solidFill>
                  <a:schemeClr val="tx1"/>
                </a:solidFill>
              </a:rPr>
              <a:t>Authurization</a:t>
            </a:r>
          </a:p>
          <a:p>
            <a:r>
              <a:rPr lang="en-US">
                <a:solidFill>
                  <a:schemeClr val="tx1"/>
                </a:solidFill>
              </a:rPr>
              <a:t>Get</a:t>
            </a:r>
            <a:r>
              <a:rPr lang="en-IL">
                <a:solidFill>
                  <a:schemeClr val="tx1"/>
                </a:solidFill>
              </a:rPr>
              <a:t>ting info from cookies</a:t>
            </a:r>
          </a:p>
          <a:p>
            <a:r>
              <a:rPr lang="en-US">
                <a:solidFill>
                  <a:schemeClr val="tx1"/>
                </a:solidFill>
              </a:rPr>
              <a:t>Getting</a:t>
            </a:r>
            <a:r>
              <a:rPr lang="en-IL">
                <a:solidFill>
                  <a:schemeClr val="tx1"/>
                </a:solidFill>
              </a:rPr>
              <a:t> body</a:t>
            </a:r>
          </a:p>
          <a:p>
            <a:r>
              <a:rPr lang="en-US">
                <a:solidFill>
                  <a:schemeClr val="tx1"/>
                </a:solidFill>
              </a:rPr>
              <a:t>G</a:t>
            </a:r>
            <a:r>
              <a:rPr lang="en-IL">
                <a:solidFill>
                  <a:schemeClr val="tx1"/>
                </a:solidFill>
              </a:rPr>
              <a:t>etting headers</a:t>
            </a:r>
          </a:p>
          <a:p>
            <a:r>
              <a:rPr lang="en-US">
                <a:solidFill>
                  <a:schemeClr val="tx1"/>
                </a:solidFill>
              </a:rPr>
              <a:t>R</a:t>
            </a:r>
            <a:r>
              <a:rPr lang="en-IL">
                <a:solidFill>
                  <a:schemeClr val="tx1"/>
                </a:solidFill>
              </a:rPr>
              <a:t>esponding to headers</a:t>
            </a:r>
          </a:p>
          <a:p>
            <a:r>
              <a:rPr lang="en-US">
                <a:solidFill>
                  <a:schemeClr val="tx1"/>
                </a:solidFill>
              </a:rPr>
              <a:t>E</a:t>
            </a:r>
            <a:r>
              <a:rPr lang="en-IL">
                <a:solidFill>
                  <a:schemeClr val="tx1"/>
                </a:solidFill>
              </a:rPr>
              <a:t>tc…</a:t>
            </a:r>
          </a:p>
        </p:txBody>
      </p:sp>
    </p:spTree>
    <p:extLst>
      <p:ext uri="{BB962C8B-B14F-4D97-AF65-F5344CB8AC3E}">
        <p14:creationId xmlns:p14="http://schemas.microsoft.com/office/powerpoint/2010/main" val="1125813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453D6605-4E2C-B748-8D2B-EF814746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" y="2754872"/>
            <a:ext cx="1854200" cy="3937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B5DDE2-AB11-204A-8D7A-666AA3073E2E}"/>
              </a:ext>
            </a:extLst>
          </p:cNvPr>
          <p:cNvSpPr/>
          <p:nvPr/>
        </p:nvSpPr>
        <p:spPr>
          <a:xfrm>
            <a:off x="1363363" y="1260390"/>
            <a:ext cx="4547283" cy="1309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C1013-0C76-E943-9516-EF72684FAE3A}"/>
              </a:ext>
            </a:extLst>
          </p:cNvPr>
          <p:cNvSpPr txBox="1"/>
          <p:nvPr/>
        </p:nvSpPr>
        <p:spPr>
          <a:xfrm>
            <a:off x="1585785" y="988541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rgbClr val="0070C0"/>
                </a:solidFill>
              </a:rPr>
              <a:t>req</a:t>
            </a:r>
            <a:r>
              <a:rPr lang="en-IL" dirty="0"/>
              <a:t>, </a:t>
            </a:r>
            <a:r>
              <a:rPr lang="en-IL" dirty="0">
                <a:solidFill>
                  <a:schemeClr val="accent6"/>
                </a:solidFill>
              </a:rPr>
              <a:t>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4902A9-C879-3D48-BCB0-C9C1E76FBFD2}"/>
              </a:ext>
            </a:extLst>
          </p:cNvPr>
          <p:cNvCxnSpPr/>
          <p:nvPr/>
        </p:nvCxnSpPr>
        <p:spPr>
          <a:xfrm>
            <a:off x="1981201" y="74141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EA3F6E-3469-234E-931F-357BB95277A1}"/>
              </a:ext>
            </a:extLst>
          </p:cNvPr>
          <p:cNvSpPr txBox="1"/>
          <p:nvPr/>
        </p:nvSpPr>
        <p:spPr>
          <a:xfrm>
            <a:off x="1981201" y="2623066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next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D561BE-2971-EA4B-8B41-3273259B75AB}"/>
              </a:ext>
            </a:extLst>
          </p:cNvPr>
          <p:cNvSpPr/>
          <p:nvPr/>
        </p:nvSpPr>
        <p:spPr>
          <a:xfrm>
            <a:off x="1256271" y="4020065"/>
            <a:ext cx="4839729" cy="2218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isAdmin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DB0B1-B872-2C46-9EAB-9918C6D5278D}"/>
              </a:ext>
            </a:extLst>
          </p:cNvPr>
          <p:cNvSpPr txBox="1"/>
          <p:nvPr/>
        </p:nvSpPr>
        <p:spPr>
          <a:xfrm>
            <a:off x="1464412" y="3680937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rgbClr val="0070C0"/>
                </a:solidFill>
              </a:rPr>
              <a:t>req</a:t>
            </a:r>
            <a:r>
              <a:rPr lang="en-IL" dirty="0"/>
              <a:t>, </a:t>
            </a:r>
            <a:r>
              <a:rPr lang="en-IL" dirty="0">
                <a:solidFill>
                  <a:schemeClr val="accent6"/>
                </a:solidFill>
              </a:rPr>
              <a:t>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0A473-5F2F-2041-BB2B-9ECFB80E956D}"/>
              </a:ext>
            </a:extLst>
          </p:cNvPr>
          <p:cNvCxnSpPr/>
          <p:nvPr/>
        </p:nvCxnSpPr>
        <p:spPr>
          <a:xfrm>
            <a:off x="1874109" y="2833816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0FA0E0-BEB7-9A4D-892E-70B08F958CF5}"/>
              </a:ext>
            </a:extLst>
          </p:cNvPr>
          <p:cNvSpPr txBox="1"/>
          <p:nvPr/>
        </p:nvSpPr>
        <p:spPr>
          <a:xfrm>
            <a:off x="1256604" y="5869459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5D4D2-7FDA-EE4F-B4D5-B7F6A34E0433}"/>
              </a:ext>
            </a:extLst>
          </p:cNvPr>
          <p:cNvSpPr/>
          <p:nvPr/>
        </p:nvSpPr>
        <p:spPr>
          <a:xfrm>
            <a:off x="1855907" y="2086575"/>
            <a:ext cx="356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eq.name = req.cookie.name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DFBD-8181-5D4F-987D-40DCC646BE98}"/>
              </a:ext>
            </a:extLst>
          </p:cNvPr>
          <p:cNvSpPr/>
          <p:nvPr/>
        </p:nvSpPr>
        <p:spPr>
          <a:xfrm>
            <a:off x="1585785" y="4149460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eq.role = req.cookie.role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D349DC-8834-0747-A362-FF553C9DF72F}"/>
              </a:ext>
            </a:extLst>
          </p:cNvPr>
          <p:cNvCxnSpPr/>
          <p:nvPr/>
        </p:nvCxnSpPr>
        <p:spPr>
          <a:xfrm>
            <a:off x="1855907" y="6359611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2025C-31B2-4D41-ABA9-F5A527231E72}"/>
              </a:ext>
            </a:extLst>
          </p:cNvPr>
          <p:cNvSpPr/>
          <p:nvPr/>
        </p:nvSpPr>
        <p:spPr>
          <a:xfrm>
            <a:off x="1485008" y="5255051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not admin</a:t>
            </a:r>
            <a:endParaRPr lang="en-IL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5355B74-D8D4-1E44-AEB4-FDFB6C3A80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37848" y="1212805"/>
            <a:ext cx="4886143" cy="3781168"/>
          </a:xfrm>
          <a:prstGeom prst="bentConnector3">
            <a:avLst>
              <a:gd name="adj1" fmla="val 1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442FB51-1642-A242-9B2C-96CD894C4EDC}"/>
              </a:ext>
            </a:extLst>
          </p:cNvPr>
          <p:cNvSpPr/>
          <p:nvPr/>
        </p:nvSpPr>
        <p:spPr>
          <a:xfrm>
            <a:off x="7010069" y="257020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401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3BDA3C-1853-BF4F-9C4C-DA2E5B82FD75}"/>
              </a:ext>
            </a:extLst>
          </p:cNvPr>
          <p:cNvSpPr txBox="1"/>
          <p:nvPr/>
        </p:nvSpPr>
        <p:spPr>
          <a:xfrm>
            <a:off x="6641757" y="3375452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14343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2" grpId="0"/>
      <p:bldP spid="13" grpId="0"/>
      <p:bldP spid="14" grpId="0"/>
      <p:bldP spid="16" grpId="0"/>
      <p:bldP spid="26" grpId="0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EF9888D-9131-2D47-8D3B-85A0183A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5959"/>
            <a:ext cx="4876800" cy="2032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286152-A774-2D42-9670-173E62DF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996" y="4112973"/>
            <a:ext cx="5829300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3BB6BA-DC85-6743-BDFD-4335DDE61870}"/>
              </a:ext>
            </a:extLst>
          </p:cNvPr>
          <p:cNvSpPr txBox="1"/>
          <p:nvPr/>
        </p:nvSpPr>
        <p:spPr>
          <a:xfrm>
            <a:off x="1240077" y="425885"/>
            <a:ext cx="627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IL" dirty="0"/>
              <a:t>et the name from the cookie and proceed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45478-D43B-CF40-B37A-952717BE32F1}"/>
              </a:ext>
            </a:extLst>
          </p:cNvPr>
          <p:cNvSpPr txBox="1"/>
          <p:nvPr/>
        </p:nvSpPr>
        <p:spPr>
          <a:xfrm>
            <a:off x="2083757" y="3429000"/>
            <a:ext cx="865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the user is Raziel. If no, return 401 error. If it is Raziel, proceed (next)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51779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9C46A8-85E3-1041-858E-6B633D1C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90" y="2118813"/>
            <a:ext cx="7057947" cy="849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51803-449E-A64E-ABE4-903DAA2532DB}"/>
              </a:ext>
            </a:extLst>
          </p:cNvPr>
          <p:cNvSpPr txBox="1"/>
          <p:nvPr/>
        </p:nvSpPr>
        <p:spPr>
          <a:xfrm>
            <a:off x="2016690" y="1164921"/>
            <a:ext cx="611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IL" dirty="0"/>
              <a:t>se on all routes (under the invocation)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75375FD-44F5-5241-82FA-D6569690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90" y="4299815"/>
            <a:ext cx="7898184" cy="1042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8202B-D773-1F49-B3FB-61E4788F2C81}"/>
              </a:ext>
            </a:extLst>
          </p:cNvPr>
          <p:cNvSpPr txBox="1"/>
          <p:nvPr/>
        </p:nvSpPr>
        <p:spPr>
          <a:xfrm>
            <a:off x="1953190" y="3553229"/>
            <a:ext cx="611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IL" dirty="0"/>
              <a:t>se on specific route</a:t>
            </a:r>
          </a:p>
        </p:txBody>
      </p:sp>
    </p:spTree>
    <p:extLst>
      <p:ext uri="{BB962C8B-B14F-4D97-AF65-F5344CB8AC3E}">
        <p14:creationId xmlns:p14="http://schemas.microsoft.com/office/powerpoint/2010/main" val="120899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77580"/>
              <a:gd name="adj2" fmla="val 7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the port from the host (if on remote host) or setting it to 3000 in local host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93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167603"/>
              <a:gd name="adj2" fmla="val 139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now listen to requests from clients on the specific port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005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IL" dirty="0"/>
              <a:t>erving static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</a:pPr>
            <a:r>
              <a:rPr lang="en-IL" dirty="0"/>
              <a:t>HTML, CSS, JS, IMG</a:t>
            </a:r>
          </a:p>
        </p:txBody>
      </p:sp>
    </p:spTree>
    <p:extLst>
      <p:ext uri="{BB962C8B-B14F-4D97-AF65-F5344CB8AC3E}">
        <p14:creationId xmlns:p14="http://schemas.microsoft.com/office/powerpoint/2010/main" val="15553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3CDDB9B-49C0-694D-9E7C-0C35B6FF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1" y="2046404"/>
            <a:ext cx="8180357" cy="2765191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584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1912</TotalTime>
  <Words>705</Words>
  <Application>Microsoft Macintosh PowerPoint</Application>
  <PresentationFormat>Widescreen</PresentationFormat>
  <Paragraphs>138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Century Gothic</vt:lpstr>
      <vt:lpstr>Mesh</vt:lpstr>
      <vt:lpstr>NODEJS - EXPRESS</vt:lpstr>
      <vt:lpstr>Simple server</vt:lpstr>
      <vt:lpstr>Simple server</vt:lpstr>
      <vt:lpstr>Simple server</vt:lpstr>
      <vt:lpstr>Simple server</vt:lpstr>
      <vt:lpstr>Simple server</vt:lpstr>
      <vt:lpstr>Simple server</vt:lpstr>
      <vt:lpstr>Serving static files</vt:lpstr>
      <vt:lpstr>Static files</vt:lpstr>
      <vt:lpstr>Static files</vt:lpstr>
      <vt:lpstr>Static files</vt:lpstr>
      <vt:lpstr>Simple routes</vt:lpstr>
      <vt:lpstr>PowerPoint Presentation</vt:lpstr>
      <vt:lpstr>Simple route</vt:lpstr>
      <vt:lpstr>Simple route</vt:lpstr>
      <vt:lpstr>Simple route</vt:lpstr>
      <vt:lpstr>Crud</vt:lpstr>
      <vt:lpstr>PowerPoint Presentation</vt:lpstr>
      <vt:lpstr>AXIOS</vt:lpstr>
      <vt:lpstr>Axios</vt:lpstr>
      <vt:lpstr>Axios</vt:lpstr>
      <vt:lpstr>PowerPoint Presentation</vt:lpstr>
      <vt:lpstr>CRUD</vt:lpstr>
      <vt:lpstr>POST</vt:lpstr>
      <vt:lpstr>POST</vt:lpstr>
      <vt:lpstr>POST</vt:lpstr>
      <vt:lpstr>POST</vt:lpstr>
      <vt:lpstr>DELETE</vt:lpstr>
      <vt:lpstr>UPDATE</vt:lpstr>
      <vt:lpstr>Routes and controlers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Cookies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Middlewares</vt:lpstr>
      <vt:lpstr>PowerPoint Presentation</vt:lpstr>
      <vt:lpstr>Middleware</vt:lpstr>
      <vt:lpstr>usage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- EXPRESS</dc:title>
  <dc:creator>Tal Yaron</dc:creator>
  <cp:lastModifiedBy>Tal Yaron</cp:lastModifiedBy>
  <cp:revision>16</cp:revision>
  <dcterms:created xsi:type="dcterms:W3CDTF">2021-08-01T11:49:46Z</dcterms:created>
  <dcterms:modified xsi:type="dcterms:W3CDTF">2021-08-12T07:39:48Z</dcterms:modified>
</cp:coreProperties>
</file>