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85" r:id="rId26"/>
    <p:sldId id="282" r:id="rId27"/>
    <p:sldId id="283" r:id="rId28"/>
    <p:sldId id="284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227" d="100"/>
          <a:sy n="227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468F-14C0-0149-8238-B7C838D8A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NODEJS -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3E426-9A01-4847-AC0D-5F213F704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hlinkClick r:id="rId2"/>
              </a:rPr>
              <a:t>Express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Fast, unopinionated, minimalist web framework for </a:t>
            </a:r>
            <a:r>
              <a:rPr lang="en-US" dirty="0">
                <a:effectLst/>
                <a:hlinkClick r:id="rId3"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241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C1C8B8F1-06EB-E541-BD3A-E256F9B1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968500"/>
            <a:ext cx="10845800" cy="2921000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EA67217-8E96-2645-9F91-07B4E824DEC6}"/>
              </a:ext>
            </a:extLst>
          </p:cNvPr>
          <p:cNvSpPr/>
          <p:nvPr/>
        </p:nvSpPr>
        <p:spPr>
          <a:xfrm>
            <a:off x="2911639" y="81106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2469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048A99-2793-7E4F-8E52-162CADFD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000250"/>
            <a:ext cx="4064000" cy="2857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4A78BB21-9074-0A44-A0C6-10AF8D8894B7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26204"/>
              <a:gd name="adj2" fmla="val 22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static file </a:t>
            </a:r>
            <a:r>
              <a:rPr lang="en-US" dirty="0" err="1"/>
              <a:t>index.html</a:t>
            </a:r>
            <a:r>
              <a:rPr lang="en-US" dirty="0"/>
              <a:t> with a link to </a:t>
            </a:r>
            <a:r>
              <a:rPr lang="en-US" dirty="0" err="1"/>
              <a:t>style.css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677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routes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F074-E85E-C942-A75D-EDB0FE4F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5695-2798-CF4D-846D-F70F6F48E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71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3C921C0-373C-D041-A2FF-CD678302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09" y="2061704"/>
            <a:ext cx="6769100" cy="39497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7967"/>
              <a:gd name="adj2" fmla="val 128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0466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1A4D462-DF50-DF40-AD4A-2252530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44600"/>
            <a:ext cx="7429500" cy="50038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70156"/>
              <a:gd name="adj2" fmla="val 18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1109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786DFA-3D63-0D40-990F-A850A657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03" y="2758659"/>
            <a:ext cx="9172639" cy="4099341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1402"/>
              <a:gd name="adj2" fmla="val 146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5815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27BE-BA51-124E-8D9F-4E407A9D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17783"/>
          </a:xfrm>
        </p:spPr>
        <p:txBody>
          <a:bodyPr/>
          <a:lstStyle/>
          <a:p>
            <a:r>
              <a:rPr lang="en-IL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98559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1451-6764-444D-828C-C0BBE6EE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4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519A-4500-1845-8587-2CEF53D8A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4A16-BA31-0542-990E-ECB36D2BD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Promise based HTTP client for the browser and </a:t>
            </a:r>
            <a:r>
              <a:rPr lang="en-US" dirty="0" err="1">
                <a:effectLst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5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Simple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159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4F85A-E622-E547-B5CE-51C7F430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4652"/>
          </a:xfrm>
        </p:spPr>
        <p:txBody>
          <a:bodyPr/>
          <a:lstStyle/>
          <a:p>
            <a:r>
              <a:rPr lang="en-IL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81804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D02B-E740-D840-AFCD-30D5E880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B333-EE8C-C64A-A49B-282CAB95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L" dirty="0"/>
              <a:t>xios is an </a:t>
            </a:r>
            <a:r>
              <a:rPr lang="en-US" dirty="0"/>
              <a:t>easy-to-use</a:t>
            </a:r>
            <a:r>
              <a:rPr lang="en-IL" dirty="0"/>
              <a:t> liberary for sending request to the server.</a:t>
            </a:r>
          </a:p>
          <a:p>
            <a:r>
              <a:rPr lang="en-IL" dirty="0"/>
              <a:t>It can send request from the client to the server and from server to another server</a:t>
            </a:r>
          </a:p>
        </p:txBody>
      </p:sp>
    </p:spTree>
    <p:extLst>
      <p:ext uri="{BB962C8B-B14F-4D97-AF65-F5344CB8AC3E}">
        <p14:creationId xmlns:p14="http://schemas.microsoft.com/office/powerpoint/2010/main" val="240824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B6F8C23-B7A4-F54E-9EEB-A32C6F84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4" y="652967"/>
            <a:ext cx="7924800" cy="59690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6037222-F9B2-A146-976A-D9DBF42562A3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CDN</a:t>
            </a:r>
          </a:p>
          <a:p>
            <a:pPr algn="ctr"/>
            <a:r>
              <a:rPr lang="en-US" dirty="0"/>
              <a:t>(Content delivery network</a:t>
            </a:r>
            <a:r>
              <a:rPr lang="en-IL" dirty="0"/>
              <a:t>)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4F0B5EF-F70D-4E49-B460-929FED273A99}"/>
              </a:ext>
            </a:extLst>
          </p:cNvPr>
          <p:cNvSpPr/>
          <p:nvPr/>
        </p:nvSpPr>
        <p:spPr>
          <a:xfrm>
            <a:off x="6857685" y="3770204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get request using </a:t>
            </a:r>
            <a:r>
              <a:rPr lang="en-US" dirty="0" err="1"/>
              <a:t>cdn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1C691-D259-CC4D-8769-DBC7AFB2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IL" sz="6600" dirty="0"/>
              <a:t>CRUD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C3FC1D-62E3-804F-9391-AC7BB826C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166964"/>
            <a:ext cx="8676222" cy="23381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Create - post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Read – get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Update – put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197263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AD4C80B-503F-0D45-88D3-8C2717A29037}"/>
              </a:ext>
            </a:extLst>
          </p:cNvPr>
          <p:cNvSpPr/>
          <p:nvPr/>
        </p:nvSpPr>
        <p:spPr>
          <a:xfrm>
            <a:off x="8717654" y="451482"/>
            <a:ext cx="3365052" cy="1502065"/>
          </a:xfrm>
          <a:prstGeom prst="wedgeRectCallout">
            <a:avLst>
              <a:gd name="adj1" fmla="val -58592"/>
              <a:gd name="adj2" fmla="val 125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able to read the data (‘Body’), you must add this line</a:t>
            </a:r>
          </a:p>
        </p:txBody>
      </p:sp>
    </p:spTree>
    <p:extLst>
      <p:ext uri="{BB962C8B-B14F-4D97-AF65-F5344CB8AC3E}">
        <p14:creationId xmlns:p14="http://schemas.microsoft.com/office/powerpoint/2010/main" val="3321633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8717654" y="2246810"/>
            <a:ext cx="3365052" cy="872173"/>
          </a:xfrm>
          <a:prstGeom prst="wedgeRectCallout">
            <a:avLst>
              <a:gd name="adj1" fmla="val -47257"/>
              <a:gd name="adj2" fmla="val 115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post route, which takes data from the body, and add it to a data array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D356B1A9-EF98-EC45-A287-51F61016D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8" y="3786627"/>
            <a:ext cx="5705969" cy="13917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E525228-DFCA-8C4F-A8A4-030749E8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58" y="3682844"/>
            <a:ext cx="5297582" cy="2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53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42433FB-13A5-E240-8944-69C798766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5" y="2627962"/>
            <a:ext cx="5668709" cy="3153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0AED32-89B0-A84C-B725-793C22CB0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801" y="3685934"/>
            <a:ext cx="4965700" cy="1549400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5284447" y="3332294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“body” sent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3046024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DELETE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B38E59-D5E1-884C-835B-BF80056C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" y="1301898"/>
            <a:ext cx="6404161" cy="1682524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41A8B4-D51E-E142-A3E6-F4351A729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55" y="3424083"/>
            <a:ext cx="4800600" cy="152400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1615569E-E0A2-9348-A180-993440938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547861"/>
            <a:ext cx="5912045" cy="14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6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UPDATE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AA7F7A95-8142-744F-8465-115ADD76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" y="1436151"/>
            <a:ext cx="6188095" cy="171891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B1D2292-381B-CB48-B38D-CB7A3AACF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" y="3310139"/>
            <a:ext cx="6227815" cy="213622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CEEDE16-05F7-1E45-B46A-0D3C84D92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824" y="3618330"/>
            <a:ext cx="5725176" cy="22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0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27751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5259334" y="1123055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IL" dirty="0"/>
              <a:t>mporting express from node_modules</a:t>
            </a:r>
          </a:p>
        </p:txBody>
      </p:sp>
    </p:spTree>
    <p:extLst>
      <p:ext uri="{BB962C8B-B14F-4D97-AF65-F5344CB8AC3E}">
        <p14:creationId xmlns:p14="http://schemas.microsoft.com/office/powerpoint/2010/main" val="284182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6322060" y="1474544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an instance of the server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855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77580"/>
              <a:gd name="adj2" fmla="val 70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the port from the host (if on remote host) or setting it to 3000 in local host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931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167603"/>
              <a:gd name="adj2" fmla="val 139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server now listen to requests from clients on the specific port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9005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en-IL" dirty="0"/>
              <a:t>erving static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</a:pPr>
            <a:r>
              <a:rPr lang="en-IL" dirty="0"/>
              <a:t>HTML, CSS, JS, IMG</a:t>
            </a:r>
          </a:p>
        </p:txBody>
      </p:sp>
    </p:spTree>
    <p:extLst>
      <p:ext uri="{BB962C8B-B14F-4D97-AF65-F5344CB8AC3E}">
        <p14:creationId xmlns:p14="http://schemas.microsoft.com/office/powerpoint/2010/main" val="15553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3CDDB9B-49C0-694D-9E7C-0C35B6FF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01" y="2046404"/>
            <a:ext cx="8180357" cy="2765191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5849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148</TotalTime>
  <Words>316</Words>
  <Application>Microsoft Macintosh PowerPoint</Application>
  <PresentationFormat>Widescreen</PresentationFormat>
  <Paragraphs>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Century Gothic</vt:lpstr>
      <vt:lpstr>Mesh</vt:lpstr>
      <vt:lpstr>NODEJS - EXPRESS</vt:lpstr>
      <vt:lpstr>Simple server</vt:lpstr>
      <vt:lpstr>Simple server</vt:lpstr>
      <vt:lpstr>Simple server</vt:lpstr>
      <vt:lpstr>Simple server</vt:lpstr>
      <vt:lpstr>Simple server</vt:lpstr>
      <vt:lpstr>Simple server</vt:lpstr>
      <vt:lpstr>Serving static files</vt:lpstr>
      <vt:lpstr>Static files</vt:lpstr>
      <vt:lpstr>Static files</vt:lpstr>
      <vt:lpstr>Static files</vt:lpstr>
      <vt:lpstr>Simple routes</vt:lpstr>
      <vt:lpstr>PowerPoint Presentation</vt:lpstr>
      <vt:lpstr>Simple route</vt:lpstr>
      <vt:lpstr>Simple route</vt:lpstr>
      <vt:lpstr>Simple route</vt:lpstr>
      <vt:lpstr>Crud</vt:lpstr>
      <vt:lpstr>PowerPoint Presentation</vt:lpstr>
      <vt:lpstr>AXIOS</vt:lpstr>
      <vt:lpstr>Axios</vt:lpstr>
      <vt:lpstr>Axios</vt:lpstr>
      <vt:lpstr>PowerPoint Presentation</vt:lpstr>
      <vt:lpstr>CRUD</vt:lpstr>
      <vt:lpstr>POST</vt:lpstr>
      <vt:lpstr>POST</vt:lpstr>
      <vt:lpstr>POST</vt:lpstr>
      <vt:lpstr>POST</vt:lpstr>
      <vt:lpstr>DELETE</vt:lpstr>
      <vt:lpstr>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- EXPRESS</dc:title>
  <dc:creator>Tal Yaron</dc:creator>
  <cp:lastModifiedBy>Tal Yaron</cp:lastModifiedBy>
  <cp:revision>9</cp:revision>
  <dcterms:created xsi:type="dcterms:W3CDTF">2021-08-01T11:49:46Z</dcterms:created>
  <dcterms:modified xsi:type="dcterms:W3CDTF">2021-08-01T14:18:26Z</dcterms:modified>
</cp:coreProperties>
</file>