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80" r:id="rId25"/>
    <p:sldId id="285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4"/>
    <p:restoredTop sz="96208"/>
  </p:normalViewPr>
  <p:slideViewPr>
    <p:cSldViewPr snapToGrid="0" snapToObjects="1">
      <p:cViewPr varScale="1">
        <p:scale>
          <a:sx n="149" d="100"/>
          <a:sy n="149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expressj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468F-14C0-0149-8238-B7C838D8A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NODEJS - EXPRESS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3E426-9A01-4847-AC0D-5F213F704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  <a:hlinkClick r:id="rId2"/>
              </a:rPr>
              <a:t>Express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Fast, unopinionated, minimalist web framework for </a:t>
            </a:r>
            <a:r>
              <a:rPr lang="en-US" dirty="0">
                <a:effectLst/>
                <a:hlinkClick r:id="rId3"/>
              </a:rPr>
              <a:t>Node.js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22413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2AA877-329C-B341-8150-F8724EBB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tatic files</a:t>
            </a:r>
          </a:p>
        </p:txBody>
      </p:sp>
      <p:pic>
        <p:nvPicPr>
          <p:cNvPr id="3" name="Picture 2" descr="Text, chat or text message&#10;&#10;Description automatically generated">
            <a:extLst>
              <a:ext uri="{FF2B5EF4-FFF2-40B4-BE49-F238E27FC236}">
                <a16:creationId xmlns:a16="http://schemas.microsoft.com/office/drawing/2014/main" id="{C1C8B8F1-06EB-E541-BD3A-E256F9B1C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968500"/>
            <a:ext cx="10845800" cy="2921000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4EBFAFD5-6676-EA45-A227-989435B3A54C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69122"/>
              <a:gd name="adj2" fmla="val 11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files can be served from public folder</a:t>
            </a:r>
            <a:endParaRPr lang="en-IL" dirty="0"/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2EA67217-8E96-2645-9F91-07B4E824DEC6}"/>
              </a:ext>
            </a:extLst>
          </p:cNvPr>
          <p:cNvSpPr/>
          <p:nvPr/>
        </p:nvSpPr>
        <p:spPr>
          <a:xfrm>
            <a:off x="2911639" y="811067"/>
            <a:ext cx="3365052" cy="1502065"/>
          </a:xfrm>
          <a:prstGeom prst="wedgeRectCallout">
            <a:avLst>
              <a:gd name="adj1" fmla="val -69122"/>
              <a:gd name="adj2" fmla="val 11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files can be served from public folder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2469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2AA877-329C-B341-8150-F8724EBB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tatic files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2048A99-2793-7E4F-8E52-162CADFD6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2000250"/>
            <a:ext cx="4064000" cy="2857500"/>
          </a:xfrm>
          <a:prstGeom prst="rect">
            <a:avLst/>
          </a:prstGeom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4A78BB21-9074-0A44-A0C6-10AF8D8894B7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26204"/>
              <a:gd name="adj2" fmla="val 22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static file </a:t>
            </a:r>
            <a:r>
              <a:rPr lang="en-US" dirty="0" err="1"/>
              <a:t>index.html</a:t>
            </a:r>
            <a:r>
              <a:rPr lang="en-US" dirty="0"/>
              <a:t> with a link to </a:t>
            </a:r>
            <a:r>
              <a:rPr lang="en-US" dirty="0" err="1"/>
              <a:t>style.css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4677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F496DC-912F-3342-B012-30C66849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routes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7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F074-E85E-C942-A75D-EDB0FE4F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B5695-2798-CF4D-846D-F70F6F48E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6719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BFE8-7987-2C49-AFDE-ACBF8B9D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route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3C921C0-373C-D041-A2FF-CD6783024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909" y="2061704"/>
            <a:ext cx="6769100" cy="3949700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372F0A63-BC10-864C-9A25-939A2DE8511F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07967"/>
              <a:gd name="adj2" fmla="val 1280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client can request or send a data in a route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0466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BFE8-7987-2C49-AFDE-ACBF8B9D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route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1A4D462-DF50-DF40-AD4A-22525305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244600"/>
            <a:ext cx="7429500" cy="5003800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372F0A63-BC10-864C-9A25-939A2DE8511F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70156"/>
              <a:gd name="adj2" fmla="val 186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client can request or send a data in a route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11091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BFE8-7987-2C49-AFDE-ACBF8B9D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route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A786DFA-3D63-0D40-990F-A850A657B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03" y="2758659"/>
            <a:ext cx="9172639" cy="4099341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372F0A63-BC10-864C-9A25-939A2DE8511F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01402"/>
              <a:gd name="adj2" fmla="val 1460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client can request or send a data in a route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5815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27BE-BA51-124E-8D9F-4E407A9D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17783"/>
          </a:xfrm>
        </p:spPr>
        <p:txBody>
          <a:bodyPr/>
          <a:lstStyle/>
          <a:p>
            <a:r>
              <a:rPr lang="en-IL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985595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1451-6764-444D-828C-C0BBE6EE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943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519A-4500-1845-8587-2CEF53D8A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AXIOS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F4A16-BA31-0542-990E-ECB36D2BD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Promise based HTTP client for the browser and </a:t>
            </a:r>
            <a:r>
              <a:rPr lang="en-US" dirty="0" err="1">
                <a:effectLst/>
              </a:rPr>
              <a:t>node.js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095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F496DC-912F-3342-B012-30C66849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Simple server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27722-95B7-154D-963A-E8DDE8E7C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1591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4F85A-E622-E547-B5CE-51C7F430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94652"/>
          </a:xfrm>
        </p:spPr>
        <p:txBody>
          <a:bodyPr/>
          <a:lstStyle/>
          <a:p>
            <a:r>
              <a:rPr lang="en-IL" dirty="0"/>
              <a:t>Axios</a:t>
            </a:r>
          </a:p>
        </p:txBody>
      </p:sp>
    </p:spTree>
    <p:extLst>
      <p:ext uri="{BB962C8B-B14F-4D97-AF65-F5344CB8AC3E}">
        <p14:creationId xmlns:p14="http://schemas.microsoft.com/office/powerpoint/2010/main" val="3818048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D02B-E740-D840-AFCD-30D5E880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Axios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B333-EE8C-C64A-A49B-282CAB95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IL" dirty="0"/>
              <a:t>xios is an </a:t>
            </a:r>
            <a:r>
              <a:rPr lang="en-US" dirty="0"/>
              <a:t>easy-to-use</a:t>
            </a:r>
            <a:r>
              <a:rPr lang="en-IL" dirty="0"/>
              <a:t> liberary for sending request to the server.</a:t>
            </a:r>
          </a:p>
          <a:p>
            <a:r>
              <a:rPr lang="en-IL" dirty="0"/>
              <a:t>It can send request from the client to the server and from server to another server</a:t>
            </a:r>
          </a:p>
        </p:txBody>
      </p:sp>
    </p:spTree>
    <p:extLst>
      <p:ext uri="{BB962C8B-B14F-4D97-AF65-F5344CB8AC3E}">
        <p14:creationId xmlns:p14="http://schemas.microsoft.com/office/powerpoint/2010/main" val="2408247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B6F8C23-B7A4-F54E-9EEB-A32C6F841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34" y="652967"/>
            <a:ext cx="7924800" cy="5969000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E6037222-F9B2-A146-976A-D9DBF42562A3}"/>
              </a:ext>
            </a:extLst>
          </p:cNvPr>
          <p:cNvSpPr/>
          <p:nvPr/>
        </p:nvSpPr>
        <p:spPr>
          <a:xfrm>
            <a:off x="8540211" y="1285777"/>
            <a:ext cx="3365052" cy="1502065"/>
          </a:xfrm>
          <a:prstGeom prst="wedgeRectCallout">
            <a:avLst>
              <a:gd name="adj1" fmla="val -119274"/>
              <a:gd name="adj2" fmla="val 48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the CDN</a:t>
            </a:r>
          </a:p>
          <a:p>
            <a:pPr algn="ctr"/>
            <a:r>
              <a:rPr lang="en-US" dirty="0"/>
              <a:t>(Content delivery network</a:t>
            </a:r>
            <a:r>
              <a:rPr lang="en-IL" dirty="0"/>
              <a:t>)</a:t>
            </a:r>
            <a:endParaRPr lang="en-US" dirty="0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94F0B5EF-F70D-4E49-B460-929FED273A99}"/>
              </a:ext>
            </a:extLst>
          </p:cNvPr>
          <p:cNvSpPr/>
          <p:nvPr/>
        </p:nvSpPr>
        <p:spPr>
          <a:xfrm>
            <a:off x="6857685" y="3770204"/>
            <a:ext cx="3365052" cy="1502065"/>
          </a:xfrm>
          <a:prstGeom prst="wedgeRectCallout">
            <a:avLst>
              <a:gd name="adj1" fmla="val -119274"/>
              <a:gd name="adj2" fmla="val 48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get request using </a:t>
            </a:r>
            <a:r>
              <a:rPr lang="en-US" dirty="0" err="1"/>
              <a:t>cdn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91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E1C691-D259-CC4D-8769-DBC7AFB24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en-IL" sz="6600" dirty="0"/>
              <a:t>CRUD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8C3FC1D-62E3-804F-9391-AC7BB826C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166964"/>
            <a:ext cx="8676222" cy="233816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L" sz="3200" dirty="0">
                <a:solidFill>
                  <a:srgbClr val="E6E6E6"/>
                </a:solidFill>
              </a:rPr>
              <a:t>Create - post</a:t>
            </a:r>
          </a:p>
          <a:p>
            <a:pPr>
              <a:lnSpc>
                <a:spcPct val="90000"/>
              </a:lnSpc>
            </a:pPr>
            <a:r>
              <a:rPr lang="en-IL" sz="3200" dirty="0">
                <a:solidFill>
                  <a:srgbClr val="E6E6E6"/>
                </a:solidFill>
              </a:rPr>
              <a:t>Read – get</a:t>
            </a:r>
          </a:p>
          <a:p>
            <a:pPr>
              <a:lnSpc>
                <a:spcPct val="90000"/>
              </a:lnSpc>
            </a:pPr>
            <a:r>
              <a:rPr lang="en-IL" sz="3200" dirty="0">
                <a:solidFill>
                  <a:srgbClr val="E6E6E6"/>
                </a:solidFill>
              </a:rPr>
              <a:t>Update – put</a:t>
            </a:r>
          </a:p>
          <a:p>
            <a:pPr>
              <a:lnSpc>
                <a:spcPct val="90000"/>
              </a:lnSpc>
            </a:pPr>
            <a:r>
              <a:rPr lang="en-IL" sz="3200" dirty="0">
                <a:solidFill>
                  <a:srgbClr val="E6E6E6"/>
                </a:solidFill>
              </a:rPr>
              <a:t>Delete - delete</a:t>
            </a:r>
          </a:p>
        </p:txBody>
      </p:sp>
    </p:spTree>
    <p:extLst>
      <p:ext uri="{BB962C8B-B14F-4D97-AF65-F5344CB8AC3E}">
        <p14:creationId xmlns:p14="http://schemas.microsoft.com/office/powerpoint/2010/main" val="1972630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POST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486801" y="2110837"/>
            <a:ext cx="5200093" cy="1238223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A9BF638-448A-7845-A878-84064572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8" y="1267417"/>
            <a:ext cx="5448300" cy="1092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3A0DAD6-EA68-1348-ACF9-3418386C9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26" y="2627962"/>
            <a:ext cx="4572666" cy="2543377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C9C9ACA-BB27-BE4F-8171-D15913D27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0" y="3663639"/>
            <a:ext cx="5905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4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POST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486801" y="2110837"/>
            <a:ext cx="5200093" cy="1238223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A9BF638-448A-7845-A878-84064572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8" y="1267417"/>
            <a:ext cx="5448300" cy="1092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3A0DAD6-EA68-1348-ACF9-3418386C9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26" y="2627962"/>
            <a:ext cx="4572666" cy="2543377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C9C9ACA-BB27-BE4F-8171-D15913D27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0" y="3663639"/>
            <a:ext cx="5905500" cy="1460500"/>
          </a:xfrm>
          <a:prstGeom prst="rect">
            <a:avLst/>
          </a:prstGeom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EAD4C80B-503F-0D45-88D3-8C2717A29037}"/>
              </a:ext>
            </a:extLst>
          </p:cNvPr>
          <p:cNvSpPr/>
          <p:nvPr/>
        </p:nvSpPr>
        <p:spPr>
          <a:xfrm>
            <a:off x="8717654" y="451482"/>
            <a:ext cx="3365052" cy="1502065"/>
          </a:xfrm>
          <a:prstGeom prst="wedgeRectCallout">
            <a:avLst>
              <a:gd name="adj1" fmla="val -58592"/>
              <a:gd name="adj2" fmla="val 125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be able to read the data (‘Body’), you must add this line</a:t>
            </a:r>
          </a:p>
        </p:txBody>
      </p:sp>
    </p:spTree>
    <p:extLst>
      <p:ext uri="{BB962C8B-B14F-4D97-AF65-F5344CB8AC3E}">
        <p14:creationId xmlns:p14="http://schemas.microsoft.com/office/powerpoint/2010/main" val="3321633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POST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526293" y="2105227"/>
            <a:ext cx="5200093" cy="1238223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A9BF638-448A-7845-A878-84064572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8" y="1267417"/>
            <a:ext cx="5448300" cy="1092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9CEFE629-5291-4242-8DF8-27B7F04059E6}"/>
              </a:ext>
            </a:extLst>
          </p:cNvPr>
          <p:cNvSpPr/>
          <p:nvPr/>
        </p:nvSpPr>
        <p:spPr>
          <a:xfrm>
            <a:off x="8717654" y="2246810"/>
            <a:ext cx="3365052" cy="872173"/>
          </a:xfrm>
          <a:prstGeom prst="wedgeRectCallout">
            <a:avLst>
              <a:gd name="adj1" fmla="val -47257"/>
              <a:gd name="adj2" fmla="val 115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post route, which takes data from the body, and add it to a data array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D356B1A9-EF98-EC45-A287-51F61016D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8" y="3786627"/>
            <a:ext cx="5705969" cy="13917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E525228-DFCA-8C4F-A8A4-030749E83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58" y="3682844"/>
            <a:ext cx="5297582" cy="251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53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POST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526293" y="2105227"/>
            <a:ext cx="5200093" cy="1238223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A9BF638-448A-7845-A878-84064572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8" y="1267417"/>
            <a:ext cx="5448300" cy="10922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42433FB-13A5-E240-8944-69C798766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25" y="2627962"/>
            <a:ext cx="5668709" cy="31530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30AED32-89B0-A84C-B725-793C22CB0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801" y="3685934"/>
            <a:ext cx="4965700" cy="1549400"/>
          </a:xfrm>
          <a:prstGeom prst="rect">
            <a:avLst/>
          </a:prstGeom>
        </p:spPr>
      </p:pic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9CEFE629-5291-4242-8DF8-27B7F04059E6}"/>
              </a:ext>
            </a:extLst>
          </p:cNvPr>
          <p:cNvSpPr/>
          <p:nvPr/>
        </p:nvSpPr>
        <p:spPr>
          <a:xfrm>
            <a:off x="5284447" y="3332294"/>
            <a:ext cx="3365052" cy="872173"/>
          </a:xfrm>
          <a:prstGeom prst="wedgeRectCallout">
            <a:avLst>
              <a:gd name="adj1" fmla="val -47424"/>
              <a:gd name="adj2" fmla="val 125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“body” sent from the client</a:t>
            </a:r>
          </a:p>
        </p:txBody>
      </p:sp>
    </p:spTree>
    <p:extLst>
      <p:ext uri="{BB962C8B-B14F-4D97-AF65-F5344CB8AC3E}">
        <p14:creationId xmlns:p14="http://schemas.microsoft.com/office/powerpoint/2010/main" val="3046024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DELETE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812394" y="1524048"/>
            <a:ext cx="5200093" cy="123822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7B38E59-D5E1-884C-835B-BF80056C6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8" y="1301898"/>
            <a:ext cx="6404161" cy="1682524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641A8B4-D51E-E142-A3E6-F4351A729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55" y="3424083"/>
            <a:ext cx="4800600" cy="1524000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1615569E-E0A2-9348-A180-993440938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547861"/>
            <a:ext cx="5912045" cy="140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46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99EB-CBAF-BD47-BA9F-E8D24E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89"/>
            <a:ext cx="9905998" cy="675048"/>
          </a:xfrm>
        </p:spPr>
        <p:txBody>
          <a:bodyPr/>
          <a:lstStyle/>
          <a:p>
            <a:pPr algn="ctr"/>
            <a:r>
              <a:rPr lang="en-IL" dirty="0"/>
              <a:t>UPDATE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799D91-71B2-5444-AFBC-41970BB5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93"/>
          <a:stretch/>
        </p:blipFill>
        <p:spPr>
          <a:xfrm>
            <a:off x="6812394" y="1524048"/>
            <a:ext cx="5200093" cy="123822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3BA83-4C78-6549-BE37-27FD3CF2C0FB}"/>
              </a:ext>
            </a:extLst>
          </p:cNvPr>
          <p:cNvSpPr txBox="1"/>
          <p:nvPr/>
        </p:nvSpPr>
        <p:spPr>
          <a:xfrm>
            <a:off x="7483495" y="1117232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463C-D48E-BD43-AB9E-4D58AF94E485}"/>
              </a:ext>
            </a:extLst>
          </p:cNvPr>
          <p:cNvSpPr txBox="1"/>
          <p:nvPr/>
        </p:nvSpPr>
        <p:spPr>
          <a:xfrm>
            <a:off x="1903848" y="817297"/>
            <a:ext cx="24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Client</a:t>
            </a:r>
          </a:p>
        </p:txBody>
      </p:sp>
      <p:pic>
        <p:nvPicPr>
          <p:cNvPr id="4" name="Picture 3" descr="A picture containing text, screenshot, screen&#10;&#10;Description automatically generated">
            <a:extLst>
              <a:ext uri="{FF2B5EF4-FFF2-40B4-BE49-F238E27FC236}">
                <a16:creationId xmlns:a16="http://schemas.microsoft.com/office/drawing/2014/main" id="{AA7F7A95-8142-744F-8465-115ADD76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9" y="1436151"/>
            <a:ext cx="6188095" cy="171891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B1D2292-381B-CB48-B38D-CB7A3AACF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9" y="3310139"/>
            <a:ext cx="6227815" cy="213622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5CEEDE16-05F7-1E45-B46A-0D3C84D92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824" y="3618330"/>
            <a:ext cx="5725176" cy="22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0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3277516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B3C764-F3B7-F94C-A134-2BC92A8D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Routes and controlers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61713-CA1E-D840-8855-1AD3F5E98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1445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69283F-9A3B-2D4D-AF05-6E2C7F198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508000"/>
            <a:ext cx="10160000" cy="58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327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69283F-9A3B-2D4D-AF05-6E2C7F198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508000"/>
            <a:ext cx="10160000" cy="58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B3941DE2-4A54-3148-A943-6EC110AFAE33}"/>
              </a:ext>
            </a:extLst>
          </p:cNvPr>
          <p:cNvSpPr/>
          <p:nvPr/>
        </p:nvSpPr>
        <p:spPr>
          <a:xfrm>
            <a:off x="8826948" y="4023623"/>
            <a:ext cx="3365052" cy="1502065"/>
          </a:xfrm>
          <a:prstGeom prst="wedgeRectCallout">
            <a:avLst>
              <a:gd name="adj1" fmla="val -77385"/>
              <a:gd name="adj2" fmla="val 46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our case these are the static files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DC9FDF-A8BD-0049-908B-12DAA90BB16F}"/>
              </a:ext>
            </a:extLst>
          </p:cNvPr>
          <p:cNvSpPr/>
          <p:nvPr/>
        </p:nvSpPr>
        <p:spPr>
          <a:xfrm>
            <a:off x="706451" y="6413058"/>
            <a:ext cx="9727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L" dirty="0"/>
              <a:t>https://developer.mozilla.org/en-US/docs/Learn/Server-side/Express_Nodejs/routes</a:t>
            </a:r>
          </a:p>
        </p:txBody>
      </p:sp>
    </p:spTree>
    <p:extLst>
      <p:ext uri="{BB962C8B-B14F-4D97-AF65-F5344CB8AC3E}">
        <p14:creationId xmlns:p14="http://schemas.microsoft.com/office/powerpoint/2010/main" val="3879126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CFA4A2F-4FA1-8247-8810-83C4E2B67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9" y="401651"/>
            <a:ext cx="11734153" cy="60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3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2BD9303-AA98-B74A-8A35-9C25A8E112EB}"/>
              </a:ext>
            </a:extLst>
          </p:cNvPr>
          <p:cNvSpPr/>
          <p:nvPr/>
        </p:nvSpPr>
        <p:spPr>
          <a:xfrm>
            <a:off x="5259334" y="1123055"/>
            <a:ext cx="3007087" cy="687334"/>
          </a:xfrm>
          <a:prstGeom prst="wedgeRectCallout">
            <a:avLst>
              <a:gd name="adj1" fmla="val -90417"/>
              <a:gd name="adj2" fmla="val 94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IL" dirty="0"/>
              <a:t>mporting express from node_modules</a:t>
            </a:r>
          </a:p>
        </p:txBody>
      </p:sp>
    </p:spTree>
    <p:extLst>
      <p:ext uri="{BB962C8B-B14F-4D97-AF65-F5344CB8AC3E}">
        <p14:creationId xmlns:p14="http://schemas.microsoft.com/office/powerpoint/2010/main" val="284182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2BD9303-AA98-B74A-8A35-9C25A8E112EB}"/>
              </a:ext>
            </a:extLst>
          </p:cNvPr>
          <p:cNvSpPr/>
          <p:nvPr/>
        </p:nvSpPr>
        <p:spPr>
          <a:xfrm>
            <a:off x="6322060" y="1474544"/>
            <a:ext cx="3007087" cy="687334"/>
          </a:xfrm>
          <a:prstGeom prst="wedgeRectCallout">
            <a:avLst>
              <a:gd name="adj1" fmla="val -90417"/>
              <a:gd name="adj2" fmla="val 94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 an instance of the server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8855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2BD9303-AA98-B74A-8A35-9C25A8E112EB}"/>
              </a:ext>
            </a:extLst>
          </p:cNvPr>
          <p:cNvSpPr/>
          <p:nvPr/>
        </p:nvSpPr>
        <p:spPr>
          <a:xfrm>
            <a:off x="7797645" y="880741"/>
            <a:ext cx="3365052" cy="1502065"/>
          </a:xfrm>
          <a:prstGeom prst="wedgeRectCallout">
            <a:avLst>
              <a:gd name="adj1" fmla="val -77580"/>
              <a:gd name="adj2" fmla="val 70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Getting the port from the host (if on remote host) or setting it to 3000 in local host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3931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284-9C90-B143-B16F-98913C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imple server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05109C-4386-B14E-B958-4813CB81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80" y="2039139"/>
            <a:ext cx="8989561" cy="26555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86117-D8AB-944F-9E86-C4AAB09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0" y="5136595"/>
            <a:ext cx="4922145" cy="151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71A0-B5D7-1949-BB5A-EF858781EC73}"/>
              </a:ext>
            </a:extLst>
          </p:cNvPr>
          <p:cNvSpPr txBox="1"/>
          <p:nvPr/>
        </p:nvSpPr>
        <p:spPr>
          <a:xfrm>
            <a:off x="4227990" y="4842024"/>
            <a:ext cx="25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2BD9303-AA98-B74A-8A35-9C25A8E112EB}"/>
              </a:ext>
            </a:extLst>
          </p:cNvPr>
          <p:cNvSpPr/>
          <p:nvPr/>
        </p:nvSpPr>
        <p:spPr>
          <a:xfrm>
            <a:off x="7797645" y="880741"/>
            <a:ext cx="3365052" cy="1502065"/>
          </a:xfrm>
          <a:prstGeom prst="wedgeRectCallout">
            <a:avLst>
              <a:gd name="adj1" fmla="val -167603"/>
              <a:gd name="adj2" fmla="val 1395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server now listen to requests from clients on the specific port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9005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F496DC-912F-3342-B012-30C66849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</a:t>
            </a:r>
            <a:r>
              <a:rPr lang="en-IL" dirty="0"/>
              <a:t>erving static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27722-95B7-154D-963A-E8DDE8E7C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</a:pPr>
            <a:r>
              <a:rPr lang="en-IL" dirty="0"/>
              <a:t>HTML, CSS, JS, IMG</a:t>
            </a:r>
          </a:p>
        </p:txBody>
      </p:sp>
    </p:spTree>
    <p:extLst>
      <p:ext uri="{BB962C8B-B14F-4D97-AF65-F5344CB8AC3E}">
        <p14:creationId xmlns:p14="http://schemas.microsoft.com/office/powerpoint/2010/main" val="155531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2AA877-329C-B341-8150-F8724EBB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tatic files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3CDDB9B-49C0-694D-9E7C-0C35B6FF3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501" y="2046404"/>
            <a:ext cx="8180357" cy="2765191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4EBFAFD5-6676-EA45-A227-989435B3A54C}"/>
              </a:ext>
            </a:extLst>
          </p:cNvPr>
          <p:cNvSpPr/>
          <p:nvPr/>
        </p:nvSpPr>
        <p:spPr>
          <a:xfrm>
            <a:off x="7797645" y="880741"/>
            <a:ext cx="3365052" cy="1502065"/>
          </a:xfrm>
          <a:prstGeom prst="wedgeRectCallout">
            <a:avLst>
              <a:gd name="adj1" fmla="val -69122"/>
              <a:gd name="adj2" fmla="val 11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files can be served from public folder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85849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323</TotalTime>
  <Words>348</Words>
  <Application>Microsoft Macintosh PowerPoint</Application>
  <PresentationFormat>Widescreen</PresentationFormat>
  <Paragraphs>73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Century Gothic</vt:lpstr>
      <vt:lpstr>Mesh</vt:lpstr>
      <vt:lpstr>NODEJS - EXPRESS</vt:lpstr>
      <vt:lpstr>Simple server</vt:lpstr>
      <vt:lpstr>Simple server</vt:lpstr>
      <vt:lpstr>Simple server</vt:lpstr>
      <vt:lpstr>Simple server</vt:lpstr>
      <vt:lpstr>Simple server</vt:lpstr>
      <vt:lpstr>Simple server</vt:lpstr>
      <vt:lpstr>Serving static files</vt:lpstr>
      <vt:lpstr>Static files</vt:lpstr>
      <vt:lpstr>Static files</vt:lpstr>
      <vt:lpstr>Static files</vt:lpstr>
      <vt:lpstr>Simple routes</vt:lpstr>
      <vt:lpstr>PowerPoint Presentation</vt:lpstr>
      <vt:lpstr>Simple route</vt:lpstr>
      <vt:lpstr>Simple route</vt:lpstr>
      <vt:lpstr>Simple route</vt:lpstr>
      <vt:lpstr>Crud</vt:lpstr>
      <vt:lpstr>PowerPoint Presentation</vt:lpstr>
      <vt:lpstr>AXIOS</vt:lpstr>
      <vt:lpstr>Axios</vt:lpstr>
      <vt:lpstr>Axios</vt:lpstr>
      <vt:lpstr>PowerPoint Presentation</vt:lpstr>
      <vt:lpstr>CRUD</vt:lpstr>
      <vt:lpstr>POST</vt:lpstr>
      <vt:lpstr>POST</vt:lpstr>
      <vt:lpstr>POST</vt:lpstr>
      <vt:lpstr>POST</vt:lpstr>
      <vt:lpstr>DELETE</vt:lpstr>
      <vt:lpstr>UPDATE</vt:lpstr>
      <vt:lpstr>Routes and controlers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- EXPRESS</dc:title>
  <dc:creator>Tal Yaron</dc:creator>
  <cp:lastModifiedBy>Tal Yaron</cp:lastModifiedBy>
  <cp:revision>11</cp:revision>
  <dcterms:created xsi:type="dcterms:W3CDTF">2021-08-01T11:49:46Z</dcterms:created>
  <dcterms:modified xsi:type="dcterms:W3CDTF">2021-08-04T11:23:33Z</dcterms:modified>
</cp:coreProperties>
</file>