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5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3" r:id="rId44"/>
    <p:sldId id="301" r:id="rId45"/>
    <p:sldId id="305" r:id="rId46"/>
    <p:sldId id="306" r:id="rId47"/>
    <p:sldId id="302" r:id="rId48"/>
    <p:sldId id="304" r:id="rId49"/>
    <p:sldId id="307" r:id="rId50"/>
    <p:sldId id="309" r:id="rId51"/>
    <p:sldId id="310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1"/>
    <p:restoredTop sz="96208"/>
  </p:normalViewPr>
  <p:slideViewPr>
    <p:cSldViewPr snapToGrid="0" snapToObjects="1">
      <p:cViewPr varScale="1">
        <p:scale>
          <a:sx n="216" d="100"/>
          <a:sy n="216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68F-14C0-0149-8238-B7C838D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NODEJS -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E426-9A01-4847-AC0D-5F213F7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Express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Fast, unopinionated, minimalist web framework for </a:t>
            </a:r>
            <a:r>
              <a:rPr lang="en-US" dirty="0">
                <a:effectLst/>
                <a:hlinkClick r:id="rId3"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241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C1C8B8F1-06EB-E541-BD3A-E256F9B1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68500"/>
            <a:ext cx="10845800" cy="2921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A67217-8E96-2645-9F91-07B4E824DEC6}"/>
              </a:ext>
            </a:extLst>
          </p:cNvPr>
          <p:cNvSpPr/>
          <p:nvPr/>
        </p:nvSpPr>
        <p:spPr>
          <a:xfrm>
            <a:off x="2911639" y="81106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4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48A99-2793-7E4F-8E52-162CADF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00250"/>
            <a:ext cx="4064000" cy="2857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A78BB21-9074-0A44-A0C6-10AF8D8894B7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26204"/>
              <a:gd name="adj2" fmla="val 22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static file </a:t>
            </a:r>
            <a:r>
              <a:rPr lang="en-US" dirty="0" err="1"/>
              <a:t>index.html</a:t>
            </a:r>
            <a:r>
              <a:rPr lang="en-US" dirty="0"/>
              <a:t> with a link to </a:t>
            </a:r>
            <a:r>
              <a:rPr lang="en-US" dirty="0" err="1"/>
              <a:t>style.css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677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routes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74-E85E-C942-A75D-EDB0FE4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5695-2798-CF4D-846D-F70F6F48E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C921C0-373C-D041-A2FF-CD6783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9" y="2061704"/>
            <a:ext cx="6769100" cy="3949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7967"/>
              <a:gd name="adj2" fmla="val 128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A4D462-DF50-DF40-AD4A-2252530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44600"/>
            <a:ext cx="7429500" cy="50038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70156"/>
              <a:gd name="adj2" fmla="val 18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10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86DFA-3D63-0D40-990F-A850A65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3" y="2758659"/>
            <a:ext cx="9172639" cy="409934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1402"/>
              <a:gd name="adj2" fmla="val 146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1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7BE-BA51-124E-8D9F-4E407A9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7783"/>
          </a:xfrm>
        </p:spPr>
        <p:txBody>
          <a:bodyPr/>
          <a:lstStyle/>
          <a:p>
            <a:r>
              <a:rPr lang="en-IL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855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51-6764-444D-828C-C0BBE6E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19A-4500-1845-8587-2CEF53D8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4A16-BA31-0542-990E-ECB36D2B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Promise based HTTP client for the browser and </a:t>
            </a:r>
            <a:r>
              <a:rPr lang="en-US" dirty="0" err="1">
                <a:effectLst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Simple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5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4F85A-E622-E547-B5CE-51C7F43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652"/>
          </a:xfrm>
        </p:spPr>
        <p:txBody>
          <a:bodyPr/>
          <a:lstStyle/>
          <a:p>
            <a:r>
              <a:rPr lang="en-IL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8180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02B-E740-D840-AFCD-30D5E8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B333-EE8C-C64A-A49B-282CAB9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xios is an </a:t>
            </a:r>
            <a:r>
              <a:rPr lang="en-US" dirty="0"/>
              <a:t>easy-to-use</a:t>
            </a:r>
            <a:r>
              <a:rPr lang="en-IL" dirty="0"/>
              <a:t> liberary for sending request to the server.</a:t>
            </a:r>
          </a:p>
          <a:p>
            <a:r>
              <a:rPr lang="en-IL" dirty="0"/>
              <a:t>It can send request from the client to the server and from server to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24082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6F8C23-B7A4-F54E-9EEB-A32C6F84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4" y="652967"/>
            <a:ext cx="7924800" cy="5969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037222-F9B2-A146-976A-D9DBF42562A3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CDN</a:t>
            </a:r>
          </a:p>
          <a:p>
            <a:pPr algn="ctr"/>
            <a:r>
              <a:rPr lang="en-US" dirty="0"/>
              <a:t>(Content delivery network</a:t>
            </a:r>
            <a:r>
              <a:rPr lang="en-IL" dirty="0"/>
              <a:t>)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F0B5EF-F70D-4E49-B460-929FED273A99}"/>
              </a:ext>
            </a:extLst>
          </p:cNvPr>
          <p:cNvSpPr/>
          <p:nvPr/>
        </p:nvSpPr>
        <p:spPr>
          <a:xfrm>
            <a:off x="6857685" y="3770204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get request using </a:t>
            </a:r>
            <a:r>
              <a:rPr lang="en-US" dirty="0" err="1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1C691-D259-CC4D-8769-DBC7AFB2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IL" sz="6600" dirty="0"/>
              <a:t>CRUD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3FC1D-62E3-804F-9391-AC7BB826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66964"/>
            <a:ext cx="8676222" cy="23381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Create - post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Read – get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Update – put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97263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AD4C80B-503F-0D45-88D3-8C2717A29037}"/>
              </a:ext>
            </a:extLst>
          </p:cNvPr>
          <p:cNvSpPr/>
          <p:nvPr/>
        </p:nvSpPr>
        <p:spPr>
          <a:xfrm>
            <a:off x="8717654" y="451482"/>
            <a:ext cx="3365052" cy="1502065"/>
          </a:xfrm>
          <a:prstGeom prst="wedgeRectCallout">
            <a:avLst>
              <a:gd name="adj1" fmla="val -58592"/>
              <a:gd name="adj2" fmla="val 12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able to read the data (‘Body’), you must add this line</a:t>
            </a:r>
          </a:p>
        </p:txBody>
      </p:sp>
    </p:spTree>
    <p:extLst>
      <p:ext uri="{BB962C8B-B14F-4D97-AF65-F5344CB8AC3E}">
        <p14:creationId xmlns:p14="http://schemas.microsoft.com/office/powerpoint/2010/main" val="332163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8717654" y="2246810"/>
            <a:ext cx="3365052" cy="872173"/>
          </a:xfrm>
          <a:prstGeom prst="wedgeRectCallout">
            <a:avLst>
              <a:gd name="adj1" fmla="val -47257"/>
              <a:gd name="adj2" fmla="val 1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post route, which takes data from the body, and add it to a data array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356B1A9-EF98-EC45-A287-51F61016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8" y="3786627"/>
            <a:ext cx="5705969" cy="1391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525228-DFCA-8C4F-A8A4-030749E8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8" y="3682844"/>
            <a:ext cx="5297582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433FB-13A5-E240-8944-69C79876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5" y="2627962"/>
            <a:ext cx="5668709" cy="3153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0AED32-89B0-A84C-B725-793C22CB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01" y="3685934"/>
            <a:ext cx="4965700" cy="1549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5284447" y="3332294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“body” sent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304602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DELETE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B38E59-D5E1-884C-835B-BF80056C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" y="1301898"/>
            <a:ext cx="6404161" cy="168252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41A8B4-D51E-E142-A3E6-F4351A72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5" y="3424083"/>
            <a:ext cx="4800600" cy="15240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615569E-E0A2-9348-A180-99344093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47861"/>
            <a:ext cx="5912045" cy="1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AA7F7A95-8142-744F-8465-115ADD76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" y="1436151"/>
            <a:ext cx="6188095" cy="17189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1D2292-381B-CB48-B38D-CB7A3AAC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" y="3310139"/>
            <a:ext cx="6227815" cy="213622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CEEDE16-05F7-1E45-B46A-0D3C84D9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24" y="3618330"/>
            <a:ext cx="5725176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7751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3C764-F3B7-F94C-A134-2BC92A8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Routes and controlers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1713-CA1E-D840-8855-1AD3F5E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445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2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3941DE2-4A54-3148-A943-6EC110AFAE33}"/>
              </a:ext>
            </a:extLst>
          </p:cNvPr>
          <p:cNvSpPr/>
          <p:nvPr/>
        </p:nvSpPr>
        <p:spPr>
          <a:xfrm>
            <a:off x="8826948" y="4023623"/>
            <a:ext cx="3365052" cy="1502065"/>
          </a:xfrm>
          <a:prstGeom prst="wedgeRectCallout">
            <a:avLst>
              <a:gd name="adj1" fmla="val -77385"/>
              <a:gd name="adj2" fmla="val 4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our case these are the static 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C9FDF-A8BD-0049-908B-12DAA90BB16F}"/>
              </a:ext>
            </a:extLst>
          </p:cNvPr>
          <p:cNvSpPr/>
          <p:nvPr/>
        </p:nvSpPr>
        <p:spPr>
          <a:xfrm>
            <a:off x="706451" y="6413058"/>
            <a:ext cx="972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dirty="0"/>
              <a:t>https://developer.mozilla.org/en-US/docs/Learn/Server-side/Express_Nodejs/routes</a:t>
            </a:r>
          </a:p>
        </p:txBody>
      </p:sp>
    </p:spTree>
    <p:extLst>
      <p:ext uri="{BB962C8B-B14F-4D97-AF65-F5344CB8AC3E}">
        <p14:creationId xmlns:p14="http://schemas.microsoft.com/office/powerpoint/2010/main" val="3879126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82435C1-9ABB-944E-B348-557562C69DD9}"/>
              </a:ext>
            </a:extLst>
          </p:cNvPr>
          <p:cNvSpPr/>
          <p:nvPr/>
        </p:nvSpPr>
        <p:spPr>
          <a:xfrm>
            <a:off x="1344836" y="401651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store here our interfaces classes and data</a:t>
            </a:r>
          </a:p>
        </p:txBody>
      </p:sp>
    </p:spTree>
    <p:extLst>
      <p:ext uri="{BB962C8B-B14F-4D97-AF65-F5344CB8AC3E}">
        <p14:creationId xmlns:p14="http://schemas.microsoft.com/office/powerpoint/2010/main" val="2110434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5DFBE7-AB79-2744-B7C2-8A3781AC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9" y="1241573"/>
            <a:ext cx="11384361" cy="450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5F06C-DC4C-F54F-88FA-2F310924B858}"/>
              </a:ext>
            </a:extLst>
          </p:cNvPr>
          <p:cNvSpPr txBox="1"/>
          <p:nvPr/>
        </p:nvSpPr>
        <p:spPr>
          <a:xfrm>
            <a:off x="529839" y="264920"/>
            <a:ext cx="820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21275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EC542C0-920B-BA42-B7FE-30C60813EA0E}"/>
              </a:ext>
            </a:extLst>
          </p:cNvPr>
          <p:cNvSpPr/>
          <p:nvPr/>
        </p:nvSpPr>
        <p:spPr>
          <a:xfrm>
            <a:off x="2037046" y="743482"/>
            <a:ext cx="3365052" cy="872173"/>
          </a:xfrm>
          <a:prstGeom prst="wedgeRectCallout">
            <a:avLst>
              <a:gd name="adj1" fmla="val 81332"/>
              <a:gd name="adj2" fmla="val 13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put the routes in a specific folder</a:t>
            </a:r>
          </a:p>
        </p:txBody>
      </p:sp>
    </p:spTree>
    <p:extLst>
      <p:ext uri="{BB962C8B-B14F-4D97-AF65-F5344CB8AC3E}">
        <p14:creationId xmlns:p14="http://schemas.microsoft.com/office/powerpoint/2010/main" val="300424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C48BBF-824C-0845-9A5A-FDAB635E8BF1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47859-2503-164A-8183-764F6E1AC46D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1763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720141" y="1649337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EE37C-C24E-1349-9A94-B02160DB5C26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03277-C694-4F4D-8C30-5F954CF9E7D1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785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818260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480859" y="2828657"/>
            <a:ext cx="3365052" cy="872173"/>
          </a:xfrm>
          <a:prstGeom prst="wedgeRectCallout">
            <a:avLst>
              <a:gd name="adj1" fmla="val -57582"/>
              <a:gd name="adj2" fmla="val 9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use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B69F-9C73-AE4A-A0C1-A6D499A0BABF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FDB6-C385-5947-A457-27AF42321F5E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93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5259334" y="1123055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IL" dirty="0"/>
              <a:t>mporting express from node_modules</a:t>
            </a:r>
          </a:p>
        </p:txBody>
      </p:sp>
    </p:spTree>
    <p:extLst>
      <p:ext uri="{BB962C8B-B14F-4D97-AF65-F5344CB8AC3E}">
        <p14:creationId xmlns:p14="http://schemas.microsoft.com/office/powerpoint/2010/main" val="284182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7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3549F7E-CF30-EB4B-B060-3CA670ADE28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4444"/>
              <a:gd name="adj2" fmla="val 4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C9A618B-7F03-ED44-968D-DA382A13A4F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7043"/>
              <a:gd name="adj2" fmla="val -86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C12DC4D-4CAB-624F-AA4E-A25F104D917A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680"/>
              <a:gd name="adj2" fmla="val 76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data (model)</a:t>
            </a:r>
          </a:p>
        </p:txBody>
      </p:sp>
    </p:spTree>
    <p:extLst>
      <p:ext uri="{BB962C8B-B14F-4D97-AF65-F5344CB8AC3E}">
        <p14:creationId xmlns:p14="http://schemas.microsoft.com/office/powerpoint/2010/main" val="205946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387A51C-5B1E-824D-925C-04E44BE3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91" y="935989"/>
            <a:ext cx="5065534" cy="3430911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8D3078B-8592-474D-9D05-89EBA11244E3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207"/>
              <a:gd name="adj2" fmla="val 96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route is composed from two pieces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D879DC-EDAA-FB48-BDA4-F08D9C6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64" y="5082028"/>
            <a:ext cx="4059918" cy="839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4170D-7812-5B45-8B10-0F5ACDE3C403}"/>
              </a:ext>
            </a:extLst>
          </p:cNvPr>
          <p:cNvSpPr txBox="1"/>
          <p:nvPr/>
        </p:nvSpPr>
        <p:spPr>
          <a:xfrm>
            <a:off x="1460664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server.js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1A20-5487-3C4E-ACCD-C679342A1851}"/>
              </a:ext>
            </a:extLst>
          </p:cNvPr>
          <p:cNvSpPr txBox="1"/>
          <p:nvPr/>
        </p:nvSpPr>
        <p:spPr>
          <a:xfrm>
            <a:off x="6932487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routeBeaches.js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AF5EF7B-AA12-F541-83DE-A1BBC826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057" y="5068538"/>
            <a:ext cx="4059918" cy="8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0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5AB6-0095-0642-ADEA-A59C678F1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Cookies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49F2-13AF-B847-A0A7-629C6727A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6908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74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095D-7D80-4E4E-AA3F-7B1934E7B03A}"/>
              </a:ext>
            </a:extLst>
          </p:cNvPr>
          <p:cNvSpPr txBox="1"/>
          <p:nvPr/>
        </p:nvSpPr>
        <p:spPr>
          <a:xfrm>
            <a:off x="2489527" y="955695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C50B4-3EBB-BC42-91C4-5A3EE8D1E667}"/>
              </a:ext>
            </a:extLst>
          </p:cNvPr>
          <p:cNvSpPr txBox="1"/>
          <p:nvPr/>
        </p:nvSpPr>
        <p:spPr>
          <a:xfrm>
            <a:off x="6671188" y="2495427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283859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4095D-7D80-4E4E-AA3F-7B1934E7B03A}"/>
              </a:ext>
            </a:extLst>
          </p:cNvPr>
          <p:cNvSpPr txBox="1"/>
          <p:nvPr/>
        </p:nvSpPr>
        <p:spPr>
          <a:xfrm>
            <a:off x="2489527" y="955695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C50B4-3EBB-BC42-91C4-5A3EE8D1E667}"/>
              </a:ext>
            </a:extLst>
          </p:cNvPr>
          <p:cNvSpPr txBox="1"/>
          <p:nvPr/>
        </p:nvSpPr>
        <p:spPr>
          <a:xfrm>
            <a:off x="6671188" y="2495427"/>
            <a:ext cx="1002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Login data</a:t>
            </a:r>
            <a:br>
              <a:rPr lang="en-IL" sz="1050" dirty="0"/>
            </a:br>
            <a:r>
              <a:rPr lang="en-IL" sz="1050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975987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5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09 -0.04954 -0.04804 -0.09884 -0.12096 -0.1412 C -0.19401 -0.1838 -0.36211 -0.23958 -0.43789 -0.25486 C -0.51354 -0.27014 -0.5483 -0.24259 -0.57526 -0.23333 C -0.60221 -0.22408 -0.60078 -0.21204 -0.59948 -0.19977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568268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49716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6322060" y="1474544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an instance of the 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8551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2191175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4BC2E5F7-4CE4-8C47-8EEC-33074A7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152" y="2682732"/>
            <a:ext cx="2667492" cy="2667492"/>
          </a:xfrm>
          <a:prstGeom prst="rect">
            <a:avLst/>
          </a:prstGeom>
        </p:spPr>
      </p:pic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C114315-A9F8-C347-AE0E-B627E732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41" y="771341"/>
            <a:ext cx="2225040" cy="222504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B0E67CC6-DEB0-BC4A-A4C5-3622A83C5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27" y="622382"/>
            <a:ext cx="1703930" cy="1703930"/>
          </a:xfrm>
          <a:prstGeom prst="rect">
            <a:avLst/>
          </a:prstGeom>
        </p:spPr>
      </p:pic>
      <p:pic>
        <p:nvPicPr>
          <p:cNvPr id="9" name="Graphic 8" descr="Fortune cookie outline">
            <a:extLst>
              <a:ext uri="{FF2B5EF4-FFF2-40B4-BE49-F238E27FC236}">
                <a16:creationId xmlns:a16="http://schemas.microsoft.com/office/drawing/2014/main" id="{2D57CB27-2C23-E34E-908D-96A3ADADB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9988" y="2501327"/>
            <a:ext cx="544216" cy="5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FC15-4D16-2B4A-8302-DDA13B230258}"/>
              </a:ext>
            </a:extLst>
          </p:cNvPr>
          <p:cNvSpPr txBox="1"/>
          <p:nvPr/>
        </p:nvSpPr>
        <p:spPr>
          <a:xfrm>
            <a:off x="9149899" y="2495427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0F495-FC45-324F-8353-4F4ADFDE3F83}"/>
              </a:ext>
            </a:extLst>
          </p:cNvPr>
          <p:cNvCxnSpPr>
            <a:endCxn id="5" idx="1"/>
          </p:cNvCxnSpPr>
          <p:nvPr/>
        </p:nvCxnSpPr>
        <p:spPr>
          <a:xfrm>
            <a:off x="2430534" y="1468939"/>
            <a:ext cx="1007807" cy="414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C220BC-B99B-004B-AFDE-9F62C109744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663381" y="1883861"/>
            <a:ext cx="2240771" cy="213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079B5-A5C8-7446-9D44-EED46B54399F}"/>
              </a:ext>
            </a:extLst>
          </p:cNvPr>
          <p:cNvSpPr txBox="1"/>
          <p:nvPr/>
        </p:nvSpPr>
        <p:spPr>
          <a:xfrm>
            <a:off x="9176200" y="2734771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  <p:pic>
        <p:nvPicPr>
          <p:cNvPr id="11" name="Graphic 10" descr="Fortune cookie outline">
            <a:extLst>
              <a:ext uri="{FF2B5EF4-FFF2-40B4-BE49-F238E27FC236}">
                <a16:creationId xmlns:a16="http://schemas.microsoft.com/office/drawing/2014/main" id="{6B3AA160-0F7E-E24D-B78A-A95F4DA4D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17" y="300866"/>
            <a:ext cx="544216" cy="5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87A0-6B64-5E4C-9F6C-B832689FCF03}"/>
              </a:ext>
            </a:extLst>
          </p:cNvPr>
          <p:cNvSpPr txBox="1"/>
          <p:nvPr/>
        </p:nvSpPr>
        <p:spPr>
          <a:xfrm>
            <a:off x="1352428" y="294966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00" dirty="0"/>
              <a:t>sessionTime (maxAge)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9036-F0DC-6A41-8332-53EB219D075A}"/>
              </a:ext>
            </a:extLst>
          </p:cNvPr>
          <p:cNvSpPr txBox="1"/>
          <p:nvPr/>
        </p:nvSpPr>
        <p:spPr>
          <a:xfrm>
            <a:off x="1378729" y="534310"/>
            <a:ext cx="179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IL" sz="1100" dirty="0"/>
              <a:t>ata (about the user)</a:t>
            </a:r>
          </a:p>
        </p:txBody>
      </p:sp>
    </p:spTree>
    <p:extLst>
      <p:ext uri="{BB962C8B-B14F-4D97-AF65-F5344CB8AC3E}">
        <p14:creationId xmlns:p14="http://schemas.microsoft.com/office/powerpoint/2010/main" val="171006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77580"/>
              <a:gd name="adj2" fmla="val 7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port from the host (if on remote host) or setting it to 3000 in local host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167603"/>
              <a:gd name="adj2" fmla="val 13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now listen to requests from clients on the specific port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00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IL" dirty="0"/>
              <a:t>erving static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en-IL" dirty="0"/>
              <a:t>HTML, CSS, JS, IMG</a:t>
            </a:r>
          </a:p>
        </p:txBody>
      </p:sp>
    </p:spTree>
    <p:extLst>
      <p:ext uri="{BB962C8B-B14F-4D97-AF65-F5344CB8AC3E}">
        <p14:creationId xmlns:p14="http://schemas.microsoft.com/office/powerpoint/2010/main" val="1555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CDDB9B-49C0-694D-9E7C-0C35B6F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1" y="2046404"/>
            <a:ext cx="8180357" cy="2765191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584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730</TotalTime>
  <Words>525</Words>
  <Application>Microsoft Macintosh PowerPoint</Application>
  <PresentationFormat>Widescreen</PresentationFormat>
  <Paragraphs>105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Century Gothic</vt:lpstr>
      <vt:lpstr>Mesh</vt:lpstr>
      <vt:lpstr>NODEJS - EXPRESS</vt:lpstr>
      <vt:lpstr>Simple server</vt:lpstr>
      <vt:lpstr>Simple server</vt:lpstr>
      <vt:lpstr>Simple server</vt:lpstr>
      <vt:lpstr>Simple server</vt:lpstr>
      <vt:lpstr>Simple server</vt:lpstr>
      <vt:lpstr>Simple server</vt:lpstr>
      <vt:lpstr>Serving static files</vt:lpstr>
      <vt:lpstr>Static files</vt:lpstr>
      <vt:lpstr>Static files</vt:lpstr>
      <vt:lpstr>Static files</vt:lpstr>
      <vt:lpstr>Simple routes</vt:lpstr>
      <vt:lpstr>PowerPoint Presentation</vt:lpstr>
      <vt:lpstr>Simple route</vt:lpstr>
      <vt:lpstr>Simple route</vt:lpstr>
      <vt:lpstr>Simple route</vt:lpstr>
      <vt:lpstr>Crud</vt:lpstr>
      <vt:lpstr>PowerPoint Presentation</vt:lpstr>
      <vt:lpstr>AXIOS</vt:lpstr>
      <vt:lpstr>Axios</vt:lpstr>
      <vt:lpstr>Axios</vt:lpstr>
      <vt:lpstr>PowerPoint Presentation</vt:lpstr>
      <vt:lpstr>CRUD</vt:lpstr>
      <vt:lpstr>POST</vt:lpstr>
      <vt:lpstr>POST</vt:lpstr>
      <vt:lpstr>POST</vt:lpstr>
      <vt:lpstr>POST</vt:lpstr>
      <vt:lpstr>DELETE</vt:lpstr>
      <vt:lpstr>UPDATE</vt:lpstr>
      <vt:lpstr>Routes and controlers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Cookies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- EXPRESS</dc:title>
  <dc:creator>Tal Yaron</dc:creator>
  <cp:lastModifiedBy>Tal Yaron</cp:lastModifiedBy>
  <cp:revision>13</cp:revision>
  <dcterms:created xsi:type="dcterms:W3CDTF">2021-08-01T11:49:46Z</dcterms:created>
  <dcterms:modified xsi:type="dcterms:W3CDTF">2021-08-06T07:29:21Z</dcterms:modified>
</cp:coreProperties>
</file>