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4D99A-9E08-4200-B7E4-FB91BA0587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320571-A045-49F4-BDD2-45996B94F3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F648FE-F5F7-4575-B0AE-2EB18BA9E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94124-19E5-432B-A64A-612706A4B65D}" type="datetimeFigureOut">
              <a:rPr lang="he-IL" smtClean="0"/>
              <a:t>ח'/תמוז/תשפ"א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99216-4246-4C63-9C5F-8A6E27DD9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95436-4B9D-42FF-BC12-A9CB74CF5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3A8F2-1A75-4512-A30D-5546A1EE7A9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77199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2D805-D33D-458A-8301-C7727BF5E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04644-A714-4486-B1FB-5DCA39DBB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B4496-8BA2-47AB-B16F-3C213D4A9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94124-19E5-432B-A64A-612706A4B65D}" type="datetimeFigureOut">
              <a:rPr lang="he-IL" smtClean="0"/>
              <a:t>ח'/תמוז/תשפ"א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9491F-DF56-451C-B125-07094DDC5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A82D26-4643-47E2-9EB7-FA1EC3046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3A8F2-1A75-4512-A30D-5546A1EE7A9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40681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3716D6-1337-4AF8-B255-D5541BBE5B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082EA7-E467-4A94-847C-BA01C12189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E767E-54AA-4983-B9BE-A6DDBCAED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94124-19E5-432B-A64A-612706A4B65D}" type="datetimeFigureOut">
              <a:rPr lang="he-IL" smtClean="0"/>
              <a:t>ח'/תמוז/תשפ"א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AC896-CE5E-46C8-AA54-605634B2A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6CA3A-25C6-45DD-A409-56EB49CE7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3A8F2-1A75-4512-A30D-5546A1EE7A9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26894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F5540-3F4F-403E-8964-6BBAC3F90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EC82F-89FA-4FE3-81D3-FFE771409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FFEBF-8A85-4B3B-B89F-6CB6E2B12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94124-19E5-432B-A64A-612706A4B65D}" type="datetimeFigureOut">
              <a:rPr lang="he-IL" smtClean="0"/>
              <a:t>ח'/תמוז/תשפ"א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426A8C-6369-4788-A77C-C0C89615A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FEAAA-E06D-41B1-8F0B-626EDE9AC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3A8F2-1A75-4512-A30D-5546A1EE7A9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53931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E09C6-7EBB-47EF-B446-346F955F6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E7BA3E-B841-40D0-81CD-573004F84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57E3C-FBE7-49BB-A6E5-02B874487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94124-19E5-432B-A64A-612706A4B65D}" type="datetimeFigureOut">
              <a:rPr lang="he-IL" smtClean="0"/>
              <a:t>ח'/תמוז/תשפ"א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944F5E-4123-4D5F-A3F8-6EAF00480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62555-F952-42C8-B417-C118826FD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3A8F2-1A75-4512-A30D-5546A1EE7A9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86826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19B0C-FE16-4D43-AFD6-C296D0073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B7550-4FF5-44AC-98D7-6CE5740FF3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2B314E-9B0B-4C5E-BB42-F522890B42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C0BB4-ACF7-492A-A20F-4E96760E7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94124-19E5-432B-A64A-612706A4B65D}" type="datetimeFigureOut">
              <a:rPr lang="he-IL" smtClean="0"/>
              <a:t>ח'/תמוז/תשפ"א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1E0BE7-61C9-4527-8A8C-54656D6B3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8414E3-4A4D-420C-9BF7-E80389DC2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3A8F2-1A75-4512-A30D-5546A1EE7A9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0339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22785-EBC5-49CB-9A20-3E2E7BAB5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5D4958-560A-4471-BC89-075E5A27E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AFA235-A17D-459F-B9F7-B751FEB54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8F2686-E8BE-49C9-A85B-5859BEAACB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3952C1-4D62-421C-B94B-389944A01B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D3A641-07DC-40D2-A0D0-52CCE62C1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94124-19E5-432B-A64A-612706A4B65D}" type="datetimeFigureOut">
              <a:rPr lang="he-IL" smtClean="0"/>
              <a:t>ח'/תמוז/תשפ"א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047F71-5D3C-4F29-98DC-C1E83FC0F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B7A21E-C5CE-4E5B-A615-2A999D273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3A8F2-1A75-4512-A30D-5546A1EE7A9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18899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E00A9-A897-402F-A53D-CFA23E72A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33FB3D-A31E-4762-B4D4-9DB375491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94124-19E5-432B-A64A-612706A4B65D}" type="datetimeFigureOut">
              <a:rPr lang="he-IL" smtClean="0"/>
              <a:t>ח'/תמוז/תשפ"א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E4C684-8E61-4263-AA7E-4734B8EEA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836B56-5EFC-48F0-BEA3-CA1770167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3A8F2-1A75-4512-A30D-5546A1EE7A9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3657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DEF9DA-65D5-4012-B2FC-0414B5C14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94124-19E5-432B-A64A-612706A4B65D}" type="datetimeFigureOut">
              <a:rPr lang="he-IL" smtClean="0"/>
              <a:t>ח'/תמוז/תשפ"א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D13979-2D6E-4679-A478-9F8464EF0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086239-DE68-4A7E-8939-E1FEFFAA1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3A8F2-1A75-4512-A30D-5546A1EE7A9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13364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ACD63-118B-4189-B564-3E52AE273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A52A1-325F-4F4F-8E65-8F12D24EA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732885-D88D-48B4-A0E3-A21B3A10BC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594013-B226-4AED-8493-7CFECC261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94124-19E5-432B-A64A-612706A4B65D}" type="datetimeFigureOut">
              <a:rPr lang="he-IL" smtClean="0"/>
              <a:t>ח'/תמוז/תשפ"א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3E9338-B0BE-4CE9-BE7C-57EE58168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5849-99AA-448A-92B3-FF7FB61D2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3A8F2-1A75-4512-A30D-5546A1EE7A9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28990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E028-4BCC-4D3D-8E60-9796B35DD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FF451B-D785-4577-B178-31AF2A62A4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C16B6E-1F2C-4767-B0D3-69A2D0179F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FDC978-AFCC-4D93-A63E-EBCB049BF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94124-19E5-432B-A64A-612706A4B65D}" type="datetimeFigureOut">
              <a:rPr lang="he-IL" smtClean="0"/>
              <a:t>ח'/תמוז/תשפ"א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4B6C9C-B422-4B0D-83DF-A7678E1C6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3D2C91-FA21-4AE7-92C4-0BA853AEC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3A8F2-1A75-4512-A30D-5546A1EE7A9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61805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DA9647-D0C9-4D2A-B4A3-0AB7617C0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717698-828B-489B-861C-EEC68B971D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843BD-2B0A-4ECF-8376-001A803B02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294124-19E5-432B-A64A-612706A4B65D}" type="datetimeFigureOut">
              <a:rPr lang="he-IL" smtClean="0"/>
              <a:t>ח'/תמוז/תשפ"א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AB666-B164-4BB3-B726-D5AD4695C6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01057-83E7-4F12-B492-F936674AF2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63A8F2-1A75-4512-A30D-5546A1EE7A9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81605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tar: 8 Points 3">
            <a:extLst>
              <a:ext uri="{FF2B5EF4-FFF2-40B4-BE49-F238E27FC236}">
                <a16:creationId xmlns:a16="http://schemas.microsoft.com/office/drawing/2014/main" id="{F568B18C-6971-4C1A-A0B2-D8F6D03D0F56}"/>
              </a:ext>
            </a:extLst>
          </p:cNvPr>
          <p:cNvSpPr/>
          <p:nvPr/>
        </p:nvSpPr>
        <p:spPr>
          <a:xfrm>
            <a:off x="5645834" y="2099601"/>
            <a:ext cx="900332" cy="886265"/>
          </a:xfrm>
          <a:prstGeom prst="star8">
            <a:avLst/>
          </a:prstGeom>
          <a:solidFill>
            <a:schemeClr val="accent3"/>
          </a:solidFill>
          <a:ln>
            <a:solidFill>
              <a:schemeClr val="bg1"/>
            </a:solidFill>
          </a:ln>
          <a:effectLst>
            <a:glow rad="101600">
              <a:schemeClr val="bg2">
                <a:alpha val="6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b="1"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</a:rPr>
              <a:t>Km</a:t>
            </a:r>
            <a:endParaRPr lang="en-US" sz="2400" b="1" dirty="0">
              <a:effectLst>
                <a:innerShdw blurRad="63500" dist="50800" dir="108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5" name="Star: 8 Points 4">
            <a:extLst>
              <a:ext uri="{FF2B5EF4-FFF2-40B4-BE49-F238E27FC236}">
                <a16:creationId xmlns:a16="http://schemas.microsoft.com/office/drawing/2014/main" id="{3DD66980-AFA4-4B93-88F9-72B647974541}"/>
              </a:ext>
            </a:extLst>
          </p:cNvPr>
          <p:cNvSpPr/>
          <p:nvPr/>
        </p:nvSpPr>
        <p:spPr>
          <a:xfrm>
            <a:off x="3532112" y="2099602"/>
            <a:ext cx="900332" cy="886265"/>
          </a:xfrm>
          <a:prstGeom prst="star8">
            <a:avLst/>
          </a:prstGeom>
          <a:solidFill>
            <a:schemeClr val="accent2"/>
          </a:solidFill>
          <a:ln>
            <a:solidFill>
              <a:schemeClr val="bg1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b="1" dirty="0"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</a:rPr>
              <a:t>Km</a:t>
            </a:r>
          </a:p>
        </p:txBody>
      </p:sp>
      <p:sp>
        <p:nvSpPr>
          <p:cNvPr id="6" name="Star: 8 Points 5">
            <a:extLst>
              <a:ext uri="{FF2B5EF4-FFF2-40B4-BE49-F238E27FC236}">
                <a16:creationId xmlns:a16="http://schemas.microsoft.com/office/drawing/2014/main" id="{656770B4-8F95-40F0-B776-A923FD98929F}"/>
              </a:ext>
            </a:extLst>
          </p:cNvPr>
          <p:cNvSpPr/>
          <p:nvPr/>
        </p:nvSpPr>
        <p:spPr>
          <a:xfrm>
            <a:off x="7759556" y="2099600"/>
            <a:ext cx="900332" cy="886265"/>
          </a:xfrm>
          <a:prstGeom prst="star8">
            <a:avLst/>
          </a:prstGeom>
          <a:solidFill>
            <a:schemeClr val="accent4"/>
          </a:solidFill>
          <a:ln>
            <a:solidFill>
              <a:schemeClr val="bg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b="1"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</a:rPr>
              <a:t>Km</a:t>
            </a:r>
            <a:endParaRPr lang="en-US" sz="2400" b="1" dirty="0">
              <a:effectLst>
                <a:innerShdw blurRad="63500" dist="50800" dir="108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7" name="Ribbon: Curved and Tilted Down 6">
            <a:extLst>
              <a:ext uri="{FF2B5EF4-FFF2-40B4-BE49-F238E27FC236}">
                <a16:creationId xmlns:a16="http://schemas.microsoft.com/office/drawing/2014/main" id="{88A26378-D754-4B8B-AC6D-30A29E39084A}"/>
              </a:ext>
            </a:extLst>
          </p:cNvPr>
          <p:cNvSpPr/>
          <p:nvPr/>
        </p:nvSpPr>
        <p:spPr>
          <a:xfrm>
            <a:off x="3532112" y="3872134"/>
            <a:ext cx="900332" cy="886265"/>
          </a:xfrm>
          <a:prstGeom prst="ellipseRibbon">
            <a:avLst>
              <a:gd name="adj1" fmla="val 25000"/>
              <a:gd name="adj2" fmla="val 75000"/>
              <a:gd name="adj3" fmla="val 12500"/>
            </a:avLst>
          </a:prstGeom>
          <a:solidFill>
            <a:schemeClr val="accent2"/>
          </a:solidFill>
          <a:ln>
            <a:solidFill>
              <a:schemeClr val="bg1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  <a:innerShdw blurRad="114300">
              <a:prstClr val="black"/>
            </a:inn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4400" b="1" dirty="0"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</a:rPr>
              <a:t>#</a:t>
            </a:r>
          </a:p>
        </p:txBody>
      </p:sp>
      <p:sp>
        <p:nvSpPr>
          <p:cNvPr id="8" name="Ribbon: Curved and Tilted Down 7">
            <a:extLst>
              <a:ext uri="{FF2B5EF4-FFF2-40B4-BE49-F238E27FC236}">
                <a16:creationId xmlns:a16="http://schemas.microsoft.com/office/drawing/2014/main" id="{2A4755D7-7A28-455C-9162-DE9A6CB1AF62}"/>
              </a:ext>
            </a:extLst>
          </p:cNvPr>
          <p:cNvSpPr/>
          <p:nvPr/>
        </p:nvSpPr>
        <p:spPr>
          <a:xfrm>
            <a:off x="5645834" y="3872134"/>
            <a:ext cx="900332" cy="886265"/>
          </a:xfrm>
          <a:prstGeom prst="ellipseRibbon">
            <a:avLst>
              <a:gd name="adj1" fmla="val 25000"/>
              <a:gd name="adj2" fmla="val 75000"/>
              <a:gd name="adj3" fmla="val 12500"/>
            </a:avLst>
          </a:prstGeom>
          <a:solidFill>
            <a:schemeClr val="accent3"/>
          </a:solidFill>
          <a:ln>
            <a:solidFill>
              <a:schemeClr val="bg1"/>
            </a:solidFill>
          </a:ln>
          <a:effectLst>
            <a:glow rad="101600">
              <a:schemeClr val="bg2">
                <a:alpha val="60000"/>
              </a:schemeClr>
            </a:glow>
            <a:innerShdw blurRad="114300">
              <a:prstClr val="black"/>
            </a:inn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4400" b="1" dirty="0"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</a:rPr>
              <a:t>#</a:t>
            </a:r>
          </a:p>
        </p:txBody>
      </p:sp>
      <p:sp>
        <p:nvSpPr>
          <p:cNvPr id="9" name="Ribbon: Curved and Tilted Down 8">
            <a:extLst>
              <a:ext uri="{FF2B5EF4-FFF2-40B4-BE49-F238E27FC236}">
                <a16:creationId xmlns:a16="http://schemas.microsoft.com/office/drawing/2014/main" id="{4A80CCF8-1DA2-4140-BD66-E54E6E266BF6}"/>
              </a:ext>
            </a:extLst>
          </p:cNvPr>
          <p:cNvSpPr/>
          <p:nvPr/>
        </p:nvSpPr>
        <p:spPr>
          <a:xfrm>
            <a:off x="7759556" y="3872134"/>
            <a:ext cx="900332" cy="886265"/>
          </a:xfrm>
          <a:prstGeom prst="ellipseRibbon">
            <a:avLst>
              <a:gd name="adj1" fmla="val 25000"/>
              <a:gd name="adj2" fmla="val 75000"/>
              <a:gd name="adj3" fmla="val 12500"/>
            </a:avLst>
          </a:prstGeom>
          <a:solidFill>
            <a:schemeClr val="accent4"/>
          </a:solidFill>
          <a:ln>
            <a:solidFill>
              <a:schemeClr val="bg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  <a:innerShdw blurRad="114300">
              <a:prstClr val="black"/>
            </a:inn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4400" b="1"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</a:rPr>
              <a:t>#</a:t>
            </a:r>
            <a:endParaRPr lang="en-US" sz="4400" b="1" dirty="0">
              <a:effectLst>
                <a:innerShdw blurRad="63500" dist="50800" dir="10800000">
                  <a:prstClr val="black">
                    <a:alpha val="50000"/>
                  </a:prst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67362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2863</TotalTime>
  <Words>6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Anastasia Aflalo</dc:creator>
  <cp:lastModifiedBy>Anastasia Aflalo</cp:lastModifiedBy>
  <cp:revision>5</cp:revision>
  <dcterms:created xsi:type="dcterms:W3CDTF">2021-06-18T08:44:21Z</dcterms:created>
  <dcterms:modified xsi:type="dcterms:W3CDTF">2021-06-20T08:27:56Z</dcterms:modified>
</cp:coreProperties>
</file>