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7872"/>
  </p:normalViewPr>
  <p:slideViewPr>
    <p:cSldViewPr snapToGrid="0" snapToObjects="1">
      <p:cViewPr varScale="1">
        <p:scale>
          <a:sx n="204" d="100"/>
          <a:sy n="204" d="100"/>
        </p:scale>
        <p:origin x="23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A1C17-00D3-694C-86EB-8936FD202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/>
              <a:t>Async programing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842BF-BE9D-A648-B92B-6196D7274F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41029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1C45-4BE3-E04C-8C49-5BA5F16CB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619512" cy="706964"/>
          </a:xfrm>
        </p:spPr>
        <p:txBody>
          <a:bodyPr/>
          <a:lstStyle/>
          <a:p>
            <a:r>
              <a:rPr lang="en-US" dirty="0"/>
              <a:t>JS: singe thread non-blocking </a:t>
            </a:r>
            <a:r>
              <a:rPr lang="en-IL" dirty="0"/>
              <a:t>programming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AF8A67-66A9-B34E-8EDB-356A6D9317A3}"/>
              </a:ext>
            </a:extLst>
          </p:cNvPr>
          <p:cNvSpPr/>
          <p:nvPr/>
        </p:nvSpPr>
        <p:spPr>
          <a:xfrm>
            <a:off x="1300593" y="3245278"/>
            <a:ext cx="1469772" cy="58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getData()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EE47A6-D94E-3441-B76B-1F7009817D21}"/>
              </a:ext>
            </a:extLst>
          </p:cNvPr>
          <p:cNvSpPr/>
          <p:nvPr/>
        </p:nvSpPr>
        <p:spPr>
          <a:xfrm>
            <a:off x="3089485" y="3245279"/>
            <a:ext cx="1469772" cy="58903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200" dirty="0"/>
              <a:t>getData From server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979BBDF-B8D9-6741-BC33-E0E441AB49C4}"/>
              </a:ext>
            </a:extLst>
          </p:cNvPr>
          <p:cNvSpPr/>
          <p:nvPr/>
        </p:nvSpPr>
        <p:spPr>
          <a:xfrm>
            <a:off x="6536230" y="3245279"/>
            <a:ext cx="1469772" cy="58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IL" dirty="0"/>
              <a:t>et data from DB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5B1A3E-B784-D34D-BBA3-73F1FB5DC7C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559257" y="3539795"/>
            <a:ext cx="1976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751141-76B1-DE44-B31C-448FF1D58D1E}"/>
              </a:ext>
            </a:extLst>
          </p:cNvPr>
          <p:cNvSpPr txBox="1"/>
          <p:nvPr/>
        </p:nvSpPr>
        <p:spPr>
          <a:xfrm>
            <a:off x="1101125" y="2471581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Client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46C6F4A0-881E-1844-9AFE-55ED266F3D73}"/>
              </a:ext>
            </a:extLst>
          </p:cNvPr>
          <p:cNvSpPr/>
          <p:nvPr/>
        </p:nvSpPr>
        <p:spPr>
          <a:xfrm>
            <a:off x="10089715" y="2982385"/>
            <a:ext cx="1008345" cy="11148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DB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6A9CB6-FFA3-004F-9B3C-B4A4110A0B56}"/>
              </a:ext>
            </a:extLst>
          </p:cNvPr>
          <p:cNvCxnSpPr>
            <a:cxnSpLocks/>
            <a:stCxn id="6" idx="3"/>
            <a:endCxn id="10" idx="2"/>
          </p:cNvCxnSpPr>
          <p:nvPr/>
        </p:nvCxnSpPr>
        <p:spPr>
          <a:xfrm flipV="1">
            <a:off x="8006002" y="3539793"/>
            <a:ext cx="208371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29D2C6-1C13-464C-860F-29AE1AC32B1A}"/>
              </a:ext>
            </a:extLst>
          </p:cNvPr>
          <p:cNvCxnSpPr>
            <a:cxnSpLocks/>
          </p:cNvCxnSpPr>
          <p:nvPr/>
        </p:nvCxnSpPr>
        <p:spPr>
          <a:xfrm flipH="1">
            <a:off x="8006002" y="3763251"/>
            <a:ext cx="2083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C660B0-5CD9-4D45-A2C8-0EF6242E6331}"/>
              </a:ext>
            </a:extLst>
          </p:cNvPr>
          <p:cNvCxnSpPr>
            <a:cxnSpLocks/>
          </p:cNvCxnSpPr>
          <p:nvPr/>
        </p:nvCxnSpPr>
        <p:spPr>
          <a:xfrm flipH="1">
            <a:off x="4568409" y="3733203"/>
            <a:ext cx="1967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34140A7-56A7-6F40-8A37-389843EEC99A}"/>
              </a:ext>
            </a:extLst>
          </p:cNvPr>
          <p:cNvSpPr/>
          <p:nvPr/>
        </p:nvSpPr>
        <p:spPr>
          <a:xfrm>
            <a:off x="3089485" y="4261974"/>
            <a:ext cx="1469772" cy="58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Render </a:t>
            </a:r>
            <a:r>
              <a:rPr lang="en-IL" sz="1200" dirty="0"/>
              <a:t>data to screen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6A3703-5E5B-C343-AFEC-858E05CEA23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70365" y="3539794"/>
            <a:ext cx="319120" cy="1"/>
          </a:xfrm>
          <a:prstGeom prst="straightConnector1">
            <a:avLst/>
          </a:prstGeom>
          <a:ln w="412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204246-5246-9548-A143-67F1EEBCB609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>
            <a:off x="3824371" y="3834310"/>
            <a:ext cx="0" cy="427664"/>
          </a:xfrm>
          <a:prstGeom prst="straightConnector1">
            <a:avLst/>
          </a:prstGeom>
          <a:ln w="412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0962AF6-FE5D-294E-BE3D-F0024D9AD5C8}"/>
              </a:ext>
            </a:extLst>
          </p:cNvPr>
          <p:cNvSpPr txBox="1"/>
          <p:nvPr/>
        </p:nvSpPr>
        <p:spPr>
          <a:xfrm>
            <a:off x="5325649" y="249894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server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D4906D-6CA1-1F49-9D15-BF3E459E2560}"/>
              </a:ext>
            </a:extLst>
          </p:cNvPr>
          <p:cNvSpPr txBox="1"/>
          <p:nvPr/>
        </p:nvSpPr>
        <p:spPr>
          <a:xfrm>
            <a:off x="8765087" y="246196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Data base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460AA714-85F6-9F40-BBA8-F87AEB4212B7}"/>
              </a:ext>
            </a:extLst>
          </p:cNvPr>
          <p:cNvSpPr/>
          <p:nvPr/>
        </p:nvSpPr>
        <p:spPr>
          <a:xfrm rot="16200000">
            <a:off x="7806774" y="1711720"/>
            <a:ext cx="251365" cy="57800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5BEEDC-1713-8D40-8B11-75AB7898CDCC}"/>
              </a:ext>
            </a:extLst>
          </p:cNvPr>
          <p:cNvSpPr txBox="1"/>
          <p:nvPr/>
        </p:nvSpPr>
        <p:spPr>
          <a:xfrm>
            <a:off x="6010405" y="4871881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>
                <a:solidFill>
                  <a:schemeClr val="accent2"/>
                </a:solidFill>
              </a:rPr>
              <a:t>May take several seconds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927DFD8E-4CC7-B64A-80F6-F13B0DF22482}"/>
              </a:ext>
            </a:extLst>
          </p:cNvPr>
          <p:cNvSpPr/>
          <p:nvPr/>
        </p:nvSpPr>
        <p:spPr>
          <a:xfrm>
            <a:off x="2745145" y="1633813"/>
            <a:ext cx="1732524" cy="682668"/>
          </a:xfrm>
          <a:prstGeom prst="wedgeRectCallout">
            <a:avLst>
              <a:gd name="adj1" fmla="val 53997"/>
              <a:gd name="adj2" fmla="val 8543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The event loop is like a proxy for promises</a:t>
            </a:r>
            <a:endParaRPr lang="en-IL" sz="1050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721E041-39EF-8746-A56B-D5C43E802AB5}"/>
              </a:ext>
            </a:extLst>
          </p:cNvPr>
          <p:cNvSpPr/>
          <p:nvPr/>
        </p:nvSpPr>
        <p:spPr>
          <a:xfrm>
            <a:off x="3089485" y="5227758"/>
            <a:ext cx="1469772" cy="58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Write to console “done”</a:t>
            </a:r>
            <a:endParaRPr lang="en-IL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ECC0F7-8C2C-7C46-99B0-F9F35018022D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3824371" y="4851005"/>
            <a:ext cx="0" cy="37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2BA2545-FA21-4942-9314-0B3A69D83EE4}"/>
              </a:ext>
            </a:extLst>
          </p:cNvPr>
          <p:cNvSpPr/>
          <p:nvPr/>
        </p:nvSpPr>
        <p:spPr>
          <a:xfrm>
            <a:off x="4502821" y="2210983"/>
            <a:ext cx="1008344" cy="933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100" dirty="0"/>
              <a:t>Event loop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22E2B3-ABB7-0E41-85BA-EBEA0F8EC9CD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3824371" y="2677578"/>
            <a:ext cx="678450" cy="567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A071CF-B473-9640-93B2-9CBF70809FEC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4452517" y="3007510"/>
            <a:ext cx="197973" cy="249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ular Callout 33">
            <a:extLst>
              <a:ext uri="{FF2B5EF4-FFF2-40B4-BE49-F238E27FC236}">
                <a16:creationId xmlns:a16="http://schemas.microsoft.com/office/drawing/2014/main" id="{A0F980BF-ABFE-0E47-B76A-610F8BD5A556}"/>
              </a:ext>
            </a:extLst>
          </p:cNvPr>
          <p:cNvSpPr/>
          <p:nvPr/>
        </p:nvSpPr>
        <p:spPr>
          <a:xfrm>
            <a:off x="6246569" y="1776764"/>
            <a:ext cx="1732524" cy="682668"/>
          </a:xfrm>
          <a:prstGeom prst="wedgeRectCallout">
            <a:avLst>
              <a:gd name="adj1" fmla="val -96024"/>
              <a:gd name="adj2" fmla="val 4690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It can hold many parallel promises, without blocking the thread</a:t>
            </a:r>
            <a:endParaRPr lang="en-IL" sz="1050" dirty="0"/>
          </a:p>
        </p:txBody>
      </p:sp>
    </p:spTree>
    <p:extLst>
      <p:ext uri="{BB962C8B-B14F-4D97-AF65-F5344CB8AC3E}">
        <p14:creationId xmlns:p14="http://schemas.microsoft.com/office/powerpoint/2010/main" val="2527990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8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8" name="Rectangle 21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41C45-4BE3-E04C-8C49-5BA5F16CB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Simple promise</a:t>
            </a:r>
          </a:p>
        </p:txBody>
      </p:sp>
      <p:grpSp>
        <p:nvGrpSpPr>
          <p:cNvPr id="33" name="Group 23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35" name="Rectangle 24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01796609-FDBF-094D-BFEA-48BD5B2F1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951" y="1114621"/>
            <a:ext cx="6130804" cy="46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60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41C45-4BE3-E04C-8C49-5BA5F16CB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The same thing in async await function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3F99602-1971-2643-951B-ECD22AF53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3" y="2357822"/>
            <a:ext cx="6443180" cy="214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32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41C45-4BE3-E04C-8C49-5BA5F16CB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Creating a promise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48018BAF-B7EC-D647-95EE-47A937AE6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52" y="1354000"/>
            <a:ext cx="66802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7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41C45-4BE3-E04C-8C49-5BA5F16CB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Creating a promise and using it inside an async function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ACF094E-52C3-F844-AD02-7438DD515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98" y="571500"/>
            <a:ext cx="6123215" cy="481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5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1C45-4BE3-E04C-8C49-5BA5F16C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ynchournous programming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AF8A67-66A9-B34E-8EDB-356A6D9317A3}"/>
              </a:ext>
            </a:extLst>
          </p:cNvPr>
          <p:cNvSpPr/>
          <p:nvPr/>
        </p:nvSpPr>
        <p:spPr>
          <a:xfrm>
            <a:off x="1300593" y="3245278"/>
            <a:ext cx="1469772" cy="58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getData()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EE47A6-D94E-3441-B76B-1F7009817D21}"/>
              </a:ext>
            </a:extLst>
          </p:cNvPr>
          <p:cNvSpPr/>
          <p:nvPr/>
        </p:nvSpPr>
        <p:spPr>
          <a:xfrm>
            <a:off x="3089485" y="3245279"/>
            <a:ext cx="1469772" cy="58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200" dirty="0"/>
              <a:t>getData From server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979BBDF-B8D9-6741-BC33-E0E441AB49C4}"/>
              </a:ext>
            </a:extLst>
          </p:cNvPr>
          <p:cNvSpPr/>
          <p:nvPr/>
        </p:nvSpPr>
        <p:spPr>
          <a:xfrm>
            <a:off x="6536230" y="3245279"/>
            <a:ext cx="1469772" cy="58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IL" dirty="0"/>
              <a:t>et data from DB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5B1A3E-B784-D34D-BBA3-73F1FB5DC7C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559257" y="3539795"/>
            <a:ext cx="1976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751141-76B1-DE44-B31C-448FF1D58D1E}"/>
              </a:ext>
            </a:extLst>
          </p:cNvPr>
          <p:cNvSpPr txBox="1"/>
          <p:nvPr/>
        </p:nvSpPr>
        <p:spPr>
          <a:xfrm>
            <a:off x="1077238" y="249894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Client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46C6F4A0-881E-1844-9AFE-55ED266F3D73}"/>
              </a:ext>
            </a:extLst>
          </p:cNvPr>
          <p:cNvSpPr/>
          <p:nvPr/>
        </p:nvSpPr>
        <p:spPr>
          <a:xfrm>
            <a:off x="10089715" y="2982385"/>
            <a:ext cx="1008345" cy="11148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DB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6A9CB6-FFA3-004F-9B3C-B4A4110A0B56}"/>
              </a:ext>
            </a:extLst>
          </p:cNvPr>
          <p:cNvCxnSpPr>
            <a:cxnSpLocks/>
            <a:stCxn id="6" idx="3"/>
            <a:endCxn id="10" idx="2"/>
          </p:cNvCxnSpPr>
          <p:nvPr/>
        </p:nvCxnSpPr>
        <p:spPr>
          <a:xfrm flipV="1">
            <a:off x="8006002" y="3539793"/>
            <a:ext cx="208371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29D2C6-1C13-464C-860F-29AE1AC32B1A}"/>
              </a:ext>
            </a:extLst>
          </p:cNvPr>
          <p:cNvCxnSpPr>
            <a:cxnSpLocks/>
          </p:cNvCxnSpPr>
          <p:nvPr/>
        </p:nvCxnSpPr>
        <p:spPr>
          <a:xfrm flipH="1">
            <a:off x="8006002" y="3763251"/>
            <a:ext cx="2083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C660B0-5CD9-4D45-A2C8-0EF6242E6331}"/>
              </a:ext>
            </a:extLst>
          </p:cNvPr>
          <p:cNvCxnSpPr>
            <a:cxnSpLocks/>
          </p:cNvCxnSpPr>
          <p:nvPr/>
        </p:nvCxnSpPr>
        <p:spPr>
          <a:xfrm flipH="1">
            <a:off x="4568409" y="3733203"/>
            <a:ext cx="1967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34140A7-56A7-6F40-8A37-389843EEC99A}"/>
              </a:ext>
            </a:extLst>
          </p:cNvPr>
          <p:cNvSpPr/>
          <p:nvPr/>
        </p:nvSpPr>
        <p:spPr>
          <a:xfrm>
            <a:off x="3089485" y="4261974"/>
            <a:ext cx="1469772" cy="58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Render </a:t>
            </a:r>
            <a:r>
              <a:rPr lang="en-IL" sz="1200" dirty="0"/>
              <a:t>data to screen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6A3703-5E5B-C343-AFEC-858E05CEA23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70365" y="3539794"/>
            <a:ext cx="319120" cy="1"/>
          </a:xfrm>
          <a:prstGeom prst="straightConnector1">
            <a:avLst/>
          </a:prstGeom>
          <a:ln w="412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204246-5246-9548-A143-67F1EEBCB609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>
            <a:off x="3824371" y="3834310"/>
            <a:ext cx="0" cy="427664"/>
          </a:xfrm>
          <a:prstGeom prst="straightConnector1">
            <a:avLst/>
          </a:prstGeom>
          <a:ln w="412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0962AF6-FE5D-294E-BE3D-F0024D9AD5C8}"/>
              </a:ext>
            </a:extLst>
          </p:cNvPr>
          <p:cNvSpPr txBox="1"/>
          <p:nvPr/>
        </p:nvSpPr>
        <p:spPr>
          <a:xfrm>
            <a:off x="5325649" y="249894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server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D4906D-6CA1-1F49-9D15-BF3E459E2560}"/>
              </a:ext>
            </a:extLst>
          </p:cNvPr>
          <p:cNvSpPr txBox="1"/>
          <p:nvPr/>
        </p:nvSpPr>
        <p:spPr>
          <a:xfrm>
            <a:off x="8765087" y="246196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Data base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460AA714-85F6-9F40-BBA8-F87AEB4212B7}"/>
              </a:ext>
            </a:extLst>
          </p:cNvPr>
          <p:cNvSpPr/>
          <p:nvPr/>
        </p:nvSpPr>
        <p:spPr>
          <a:xfrm rot="16200000">
            <a:off x="7806774" y="1711720"/>
            <a:ext cx="251365" cy="57800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5BEEDC-1713-8D40-8B11-75AB7898CDCC}"/>
              </a:ext>
            </a:extLst>
          </p:cNvPr>
          <p:cNvSpPr txBox="1"/>
          <p:nvPr/>
        </p:nvSpPr>
        <p:spPr>
          <a:xfrm>
            <a:off x="6010405" y="4871881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>
                <a:solidFill>
                  <a:schemeClr val="accent2"/>
                </a:solidFill>
              </a:rPr>
              <a:t>May take several seconds</a:t>
            </a:r>
          </a:p>
        </p:txBody>
      </p:sp>
    </p:spTree>
    <p:extLst>
      <p:ext uri="{BB962C8B-B14F-4D97-AF65-F5344CB8AC3E}">
        <p14:creationId xmlns:p14="http://schemas.microsoft.com/office/powerpoint/2010/main" val="478233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1C45-4BE3-E04C-8C49-5BA5F16C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ynchournous programming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AF8A67-66A9-B34E-8EDB-356A6D9317A3}"/>
              </a:ext>
            </a:extLst>
          </p:cNvPr>
          <p:cNvSpPr/>
          <p:nvPr/>
        </p:nvSpPr>
        <p:spPr>
          <a:xfrm>
            <a:off x="1300593" y="3245278"/>
            <a:ext cx="1469772" cy="58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getData()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EE47A6-D94E-3441-B76B-1F7009817D21}"/>
              </a:ext>
            </a:extLst>
          </p:cNvPr>
          <p:cNvSpPr/>
          <p:nvPr/>
        </p:nvSpPr>
        <p:spPr>
          <a:xfrm>
            <a:off x="3089485" y="3245279"/>
            <a:ext cx="1469772" cy="58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200" dirty="0"/>
              <a:t>getData From server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979BBDF-B8D9-6741-BC33-E0E441AB49C4}"/>
              </a:ext>
            </a:extLst>
          </p:cNvPr>
          <p:cNvSpPr/>
          <p:nvPr/>
        </p:nvSpPr>
        <p:spPr>
          <a:xfrm>
            <a:off x="6536230" y="3245279"/>
            <a:ext cx="1469772" cy="58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IL" dirty="0"/>
              <a:t>et data from DB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5B1A3E-B784-D34D-BBA3-73F1FB5DC7C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559257" y="3539795"/>
            <a:ext cx="1976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751141-76B1-DE44-B31C-448FF1D58D1E}"/>
              </a:ext>
            </a:extLst>
          </p:cNvPr>
          <p:cNvSpPr txBox="1"/>
          <p:nvPr/>
        </p:nvSpPr>
        <p:spPr>
          <a:xfrm>
            <a:off x="1077238" y="249894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Client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46C6F4A0-881E-1844-9AFE-55ED266F3D73}"/>
              </a:ext>
            </a:extLst>
          </p:cNvPr>
          <p:cNvSpPr/>
          <p:nvPr/>
        </p:nvSpPr>
        <p:spPr>
          <a:xfrm>
            <a:off x="10089715" y="2982385"/>
            <a:ext cx="1008345" cy="11148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DB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6A9CB6-FFA3-004F-9B3C-B4A4110A0B56}"/>
              </a:ext>
            </a:extLst>
          </p:cNvPr>
          <p:cNvCxnSpPr>
            <a:cxnSpLocks/>
            <a:stCxn id="6" idx="3"/>
            <a:endCxn id="10" idx="2"/>
          </p:cNvCxnSpPr>
          <p:nvPr/>
        </p:nvCxnSpPr>
        <p:spPr>
          <a:xfrm flipV="1">
            <a:off x="8006002" y="3539793"/>
            <a:ext cx="208371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29D2C6-1C13-464C-860F-29AE1AC32B1A}"/>
              </a:ext>
            </a:extLst>
          </p:cNvPr>
          <p:cNvCxnSpPr>
            <a:cxnSpLocks/>
          </p:cNvCxnSpPr>
          <p:nvPr/>
        </p:nvCxnSpPr>
        <p:spPr>
          <a:xfrm flipH="1">
            <a:off x="8006002" y="3763251"/>
            <a:ext cx="2083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C660B0-5CD9-4D45-A2C8-0EF6242E6331}"/>
              </a:ext>
            </a:extLst>
          </p:cNvPr>
          <p:cNvCxnSpPr>
            <a:cxnSpLocks/>
          </p:cNvCxnSpPr>
          <p:nvPr/>
        </p:nvCxnSpPr>
        <p:spPr>
          <a:xfrm flipH="1">
            <a:off x="4568409" y="3733203"/>
            <a:ext cx="1967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34140A7-56A7-6F40-8A37-389843EEC99A}"/>
              </a:ext>
            </a:extLst>
          </p:cNvPr>
          <p:cNvSpPr/>
          <p:nvPr/>
        </p:nvSpPr>
        <p:spPr>
          <a:xfrm>
            <a:off x="3089485" y="4261974"/>
            <a:ext cx="1469772" cy="58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Render </a:t>
            </a:r>
            <a:r>
              <a:rPr lang="en-IL" sz="1200" dirty="0"/>
              <a:t>data to screen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6A3703-5E5B-C343-AFEC-858E05CEA23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70365" y="3539794"/>
            <a:ext cx="319120" cy="1"/>
          </a:xfrm>
          <a:prstGeom prst="straightConnector1">
            <a:avLst/>
          </a:prstGeom>
          <a:ln w="412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204246-5246-9548-A143-67F1EEBCB609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>
            <a:off x="3824371" y="3834310"/>
            <a:ext cx="0" cy="427664"/>
          </a:xfrm>
          <a:prstGeom prst="straightConnector1">
            <a:avLst/>
          </a:prstGeom>
          <a:ln w="412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0962AF6-FE5D-294E-BE3D-F0024D9AD5C8}"/>
              </a:ext>
            </a:extLst>
          </p:cNvPr>
          <p:cNvSpPr txBox="1"/>
          <p:nvPr/>
        </p:nvSpPr>
        <p:spPr>
          <a:xfrm>
            <a:off x="5325649" y="249894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server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D4906D-6CA1-1F49-9D15-BF3E459E2560}"/>
              </a:ext>
            </a:extLst>
          </p:cNvPr>
          <p:cNvSpPr txBox="1"/>
          <p:nvPr/>
        </p:nvSpPr>
        <p:spPr>
          <a:xfrm>
            <a:off x="8765087" y="246196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Data base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460AA714-85F6-9F40-BBA8-F87AEB4212B7}"/>
              </a:ext>
            </a:extLst>
          </p:cNvPr>
          <p:cNvSpPr/>
          <p:nvPr/>
        </p:nvSpPr>
        <p:spPr>
          <a:xfrm rot="16200000">
            <a:off x="7806774" y="1711720"/>
            <a:ext cx="251365" cy="57800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5BEEDC-1713-8D40-8B11-75AB7898CDCC}"/>
              </a:ext>
            </a:extLst>
          </p:cNvPr>
          <p:cNvSpPr txBox="1"/>
          <p:nvPr/>
        </p:nvSpPr>
        <p:spPr>
          <a:xfrm>
            <a:off x="6010405" y="4871881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>
                <a:solidFill>
                  <a:schemeClr val="accent2"/>
                </a:solidFill>
              </a:rPr>
              <a:t>May take several seconds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927DFD8E-4CC7-B64A-80F6-F13B0DF22482}"/>
              </a:ext>
            </a:extLst>
          </p:cNvPr>
          <p:cNvSpPr/>
          <p:nvPr/>
        </p:nvSpPr>
        <p:spPr>
          <a:xfrm>
            <a:off x="1037841" y="4715213"/>
            <a:ext cx="1732524" cy="682668"/>
          </a:xfrm>
          <a:prstGeom prst="wedgeRectCallout">
            <a:avLst>
              <a:gd name="adj1" fmla="val 54720"/>
              <a:gd name="adj2" fmla="val -11823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IL" dirty="0"/>
              <a:t>ynchrnous coding</a:t>
            </a:r>
          </a:p>
        </p:txBody>
      </p:sp>
    </p:spTree>
    <p:extLst>
      <p:ext uri="{BB962C8B-B14F-4D97-AF65-F5344CB8AC3E}">
        <p14:creationId xmlns:p14="http://schemas.microsoft.com/office/powerpoint/2010/main" val="407826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1C45-4BE3-E04C-8C49-5BA5F16C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ynchournous programming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AF8A67-66A9-B34E-8EDB-356A6D9317A3}"/>
              </a:ext>
            </a:extLst>
          </p:cNvPr>
          <p:cNvSpPr/>
          <p:nvPr/>
        </p:nvSpPr>
        <p:spPr>
          <a:xfrm>
            <a:off x="1300593" y="3245278"/>
            <a:ext cx="1469772" cy="58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getData()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EE47A6-D94E-3441-B76B-1F7009817D21}"/>
              </a:ext>
            </a:extLst>
          </p:cNvPr>
          <p:cNvSpPr/>
          <p:nvPr/>
        </p:nvSpPr>
        <p:spPr>
          <a:xfrm>
            <a:off x="3089485" y="3245279"/>
            <a:ext cx="1469772" cy="58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200" dirty="0"/>
              <a:t>getData From server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979BBDF-B8D9-6741-BC33-E0E441AB49C4}"/>
              </a:ext>
            </a:extLst>
          </p:cNvPr>
          <p:cNvSpPr/>
          <p:nvPr/>
        </p:nvSpPr>
        <p:spPr>
          <a:xfrm>
            <a:off x="6536230" y="3245279"/>
            <a:ext cx="1469772" cy="58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IL" dirty="0"/>
              <a:t>et data from DB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5B1A3E-B784-D34D-BBA3-73F1FB5DC7C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559257" y="3539795"/>
            <a:ext cx="1976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751141-76B1-DE44-B31C-448FF1D58D1E}"/>
              </a:ext>
            </a:extLst>
          </p:cNvPr>
          <p:cNvSpPr txBox="1"/>
          <p:nvPr/>
        </p:nvSpPr>
        <p:spPr>
          <a:xfrm>
            <a:off x="1077238" y="249894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Client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46C6F4A0-881E-1844-9AFE-55ED266F3D73}"/>
              </a:ext>
            </a:extLst>
          </p:cNvPr>
          <p:cNvSpPr/>
          <p:nvPr/>
        </p:nvSpPr>
        <p:spPr>
          <a:xfrm>
            <a:off x="10089715" y="2982385"/>
            <a:ext cx="1008345" cy="11148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DB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6A9CB6-FFA3-004F-9B3C-B4A4110A0B56}"/>
              </a:ext>
            </a:extLst>
          </p:cNvPr>
          <p:cNvCxnSpPr>
            <a:cxnSpLocks/>
            <a:stCxn id="6" idx="3"/>
            <a:endCxn id="10" idx="2"/>
          </p:cNvCxnSpPr>
          <p:nvPr/>
        </p:nvCxnSpPr>
        <p:spPr>
          <a:xfrm flipV="1">
            <a:off x="8006002" y="3539793"/>
            <a:ext cx="208371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29D2C6-1C13-464C-860F-29AE1AC32B1A}"/>
              </a:ext>
            </a:extLst>
          </p:cNvPr>
          <p:cNvCxnSpPr>
            <a:cxnSpLocks/>
          </p:cNvCxnSpPr>
          <p:nvPr/>
        </p:nvCxnSpPr>
        <p:spPr>
          <a:xfrm flipH="1">
            <a:off x="8006002" y="3763251"/>
            <a:ext cx="2083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C660B0-5CD9-4D45-A2C8-0EF6242E6331}"/>
              </a:ext>
            </a:extLst>
          </p:cNvPr>
          <p:cNvCxnSpPr>
            <a:cxnSpLocks/>
          </p:cNvCxnSpPr>
          <p:nvPr/>
        </p:nvCxnSpPr>
        <p:spPr>
          <a:xfrm flipH="1">
            <a:off x="4568409" y="3733203"/>
            <a:ext cx="1967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34140A7-56A7-6F40-8A37-389843EEC99A}"/>
              </a:ext>
            </a:extLst>
          </p:cNvPr>
          <p:cNvSpPr/>
          <p:nvPr/>
        </p:nvSpPr>
        <p:spPr>
          <a:xfrm>
            <a:off x="3089485" y="4261974"/>
            <a:ext cx="1469772" cy="58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Render </a:t>
            </a:r>
            <a:r>
              <a:rPr lang="en-IL" sz="1200" dirty="0"/>
              <a:t>data to screen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6A3703-5E5B-C343-AFEC-858E05CEA23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70365" y="3539794"/>
            <a:ext cx="319120" cy="1"/>
          </a:xfrm>
          <a:prstGeom prst="straightConnector1">
            <a:avLst/>
          </a:prstGeom>
          <a:ln w="412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204246-5246-9548-A143-67F1EEBCB609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>
            <a:off x="3824371" y="3834310"/>
            <a:ext cx="0" cy="427664"/>
          </a:xfrm>
          <a:prstGeom prst="straightConnector1">
            <a:avLst/>
          </a:prstGeom>
          <a:ln w="412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0962AF6-FE5D-294E-BE3D-F0024D9AD5C8}"/>
              </a:ext>
            </a:extLst>
          </p:cNvPr>
          <p:cNvSpPr txBox="1"/>
          <p:nvPr/>
        </p:nvSpPr>
        <p:spPr>
          <a:xfrm>
            <a:off x="5325649" y="249894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server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D4906D-6CA1-1F49-9D15-BF3E459E2560}"/>
              </a:ext>
            </a:extLst>
          </p:cNvPr>
          <p:cNvSpPr txBox="1"/>
          <p:nvPr/>
        </p:nvSpPr>
        <p:spPr>
          <a:xfrm>
            <a:off x="8765087" y="246196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Data base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460AA714-85F6-9F40-BBA8-F87AEB4212B7}"/>
              </a:ext>
            </a:extLst>
          </p:cNvPr>
          <p:cNvSpPr/>
          <p:nvPr/>
        </p:nvSpPr>
        <p:spPr>
          <a:xfrm rot="16200000">
            <a:off x="7806774" y="1711720"/>
            <a:ext cx="251365" cy="57800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5BEEDC-1713-8D40-8B11-75AB7898CDCC}"/>
              </a:ext>
            </a:extLst>
          </p:cNvPr>
          <p:cNvSpPr txBox="1"/>
          <p:nvPr/>
        </p:nvSpPr>
        <p:spPr>
          <a:xfrm>
            <a:off x="6010405" y="4871881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>
                <a:solidFill>
                  <a:schemeClr val="accent2"/>
                </a:solidFill>
              </a:rPr>
              <a:t>May take several seconds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927DFD8E-4CC7-B64A-80F6-F13B0DF22482}"/>
              </a:ext>
            </a:extLst>
          </p:cNvPr>
          <p:cNvSpPr/>
          <p:nvPr/>
        </p:nvSpPr>
        <p:spPr>
          <a:xfrm>
            <a:off x="1904103" y="5447986"/>
            <a:ext cx="1732524" cy="682668"/>
          </a:xfrm>
          <a:prstGeom prst="wedgeRectCallout">
            <a:avLst>
              <a:gd name="adj1" fmla="val 54720"/>
              <a:gd name="adj2" fmla="val -11823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The code will run and the render to screen will be without data, when it will try to render</a:t>
            </a:r>
            <a:endParaRPr lang="en-IL" sz="1050" dirty="0"/>
          </a:p>
        </p:txBody>
      </p:sp>
    </p:spTree>
    <p:extLst>
      <p:ext uri="{BB962C8B-B14F-4D97-AF65-F5344CB8AC3E}">
        <p14:creationId xmlns:p14="http://schemas.microsoft.com/office/powerpoint/2010/main" val="2655784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1C45-4BE3-E04C-8C49-5BA5F16C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Thread-blocking </a:t>
            </a:r>
            <a:r>
              <a:rPr lang="en-IL" dirty="0"/>
              <a:t>programming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AF8A67-66A9-B34E-8EDB-356A6D9317A3}"/>
              </a:ext>
            </a:extLst>
          </p:cNvPr>
          <p:cNvSpPr/>
          <p:nvPr/>
        </p:nvSpPr>
        <p:spPr>
          <a:xfrm>
            <a:off x="1300593" y="3245278"/>
            <a:ext cx="1469772" cy="58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getData()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EE47A6-D94E-3441-B76B-1F7009817D21}"/>
              </a:ext>
            </a:extLst>
          </p:cNvPr>
          <p:cNvSpPr/>
          <p:nvPr/>
        </p:nvSpPr>
        <p:spPr>
          <a:xfrm>
            <a:off x="3089485" y="3245279"/>
            <a:ext cx="1469772" cy="58903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200" dirty="0"/>
              <a:t>getData From server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979BBDF-B8D9-6741-BC33-E0E441AB49C4}"/>
              </a:ext>
            </a:extLst>
          </p:cNvPr>
          <p:cNvSpPr/>
          <p:nvPr/>
        </p:nvSpPr>
        <p:spPr>
          <a:xfrm>
            <a:off x="6536230" y="3245279"/>
            <a:ext cx="1469772" cy="58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IL" dirty="0"/>
              <a:t>et data from DB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5B1A3E-B784-D34D-BBA3-73F1FB5DC7C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559257" y="3539795"/>
            <a:ext cx="1976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751141-76B1-DE44-B31C-448FF1D58D1E}"/>
              </a:ext>
            </a:extLst>
          </p:cNvPr>
          <p:cNvSpPr txBox="1"/>
          <p:nvPr/>
        </p:nvSpPr>
        <p:spPr>
          <a:xfrm>
            <a:off x="1077238" y="249894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Client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46C6F4A0-881E-1844-9AFE-55ED266F3D73}"/>
              </a:ext>
            </a:extLst>
          </p:cNvPr>
          <p:cNvSpPr/>
          <p:nvPr/>
        </p:nvSpPr>
        <p:spPr>
          <a:xfrm>
            <a:off x="10089715" y="2982385"/>
            <a:ext cx="1008345" cy="11148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DB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6A9CB6-FFA3-004F-9B3C-B4A4110A0B56}"/>
              </a:ext>
            </a:extLst>
          </p:cNvPr>
          <p:cNvCxnSpPr>
            <a:cxnSpLocks/>
            <a:stCxn id="6" idx="3"/>
            <a:endCxn id="10" idx="2"/>
          </p:cNvCxnSpPr>
          <p:nvPr/>
        </p:nvCxnSpPr>
        <p:spPr>
          <a:xfrm flipV="1">
            <a:off x="8006002" y="3539793"/>
            <a:ext cx="208371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29D2C6-1C13-464C-860F-29AE1AC32B1A}"/>
              </a:ext>
            </a:extLst>
          </p:cNvPr>
          <p:cNvCxnSpPr>
            <a:cxnSpLocks/>
          </p:cNvCxnSpPr>
          <p:nvPr/>
        </p:nvCxnSpPr>
        <p:spPr>
          <a:xfrm flipH="1">
            <a:off x="8006002" y="3763251"/>
            <a:ext cx="2083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C660B0-5CD9-4D45-A2C8-0EF6242E6331}"/>
              </a:ext>
            </a:extLst>
          </p:cNvPr>
          <p:cNvCxnSpPr>
            <a:cxnSpLocks/>
          </p:cNvCxnSpPr>
          <p:nvPr/>
        </p:nvCxnSpPr>
        <p:spPr>
          <a:xfrm flipH="1">
            <a:off x="4568409" y="3733203"/>
            <a:ext cx="1967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34140A7-56A7-6F40-8A37-389843EEC99A}"/>
              </a:ext>
            </a:extLst>
          </p:cNvPr>
          <p:cNvSpPr/>
          <p:nvPr/>
        </p:nvSpPr>
        <p:spPr>
          <a:xfrm>
            <a:off x="3089485" y="4261974"/>
            <a:ext cx="1469772" cy="58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Render </a:t>
            </a:r>
            <a:r>
              <a:rPr lang="en-IL" sz="1200" dirty="0"/>
              <a:t>data to screen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6A3703-5E5B-C343-AFEC-858E05CEA23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70365" y="3539794"/>
            <a:ext cx="319120" cy="1"/>
          </a:xfrm>
          <a:prstGeom prst="straightConnector1">
            <a:avLst/>
          </a:prstGeom>
          <a:ln w="412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204246-5246-9548-A143-67F1EEBCB609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>
            <a:off x="3824371" y="3834310"/>
            <a:ext cx="0" cy="427664"/>
          </a:xfrm>
          <a:prstGeom prst="straightConnector1">
            <a:avLst/>
          </a:prstGeom>
          <a:ln w="412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0962AF6-FE5D-294E-BE3D-F0024D9AD5C8}"/>
              </a:ext>
            </a:extLst>
          </p:cNvPr>
          <p:cNvSpPr txBox="1"/>
          <p:nvPr/>
        </p:nvSpPr>
        <p:spPr>
          <a:xfrm>
            <a:off x="5325649" y="249894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server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D4906D-6CA1-1F49-9D15-BF3E459E2560}"/>
              </a:ext>
            </a:extLst>
          </p:cNvPr>
          <p:cNvSpPr txBox="1"/>
          <p:nvPr/>
        </p:nvSpPr>
        <p:spPr>
          <a:xfrm>
            <a:off x="8765087" y="246196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Data base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460AA714-85F6-9F40-BBA8-F87AEB4212B7}"/>
              </a:ext>
            </a:extLst>
          </p:cNvPr>
          <p:cNvSpPr/>
          <p:nvPr/>
        </p:nvSpPr>
        <p:spPr>
          <a:xfrm rot="16200000">
            <a:off x="7806774" y="1711720"/>
            <a:ext cx="251365" cy="57800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5BEEDC-1713-8D40-8B11-75AB7898CDCC}"/>
              </a:ext>
            </a:extLst>
          </p:cNvPr>
          <p:cNvSpPr txBox="1"/>
          <p:nvPr/>
        </p:nvSpPr>
        <p:spPr>
          <a:xfrm>
            <a:off x="6010405" y="4871881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>
                <a:solidFill>
                  <a:schemeClr val="accent2"/>
                </a:solidFill>
              </a:rPr>
              <a:t>May take several seconds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927DFD8E-4CC7-B64A-80F6-F13B0DF22482}"/>
              </a:ext>
            </a:extLst>
          </p:cNvPr>
          <p:cNvSpPr/>
          <p:nvPr/>
        </p:nvSpPr>
        <p:spPr>
          <a:xfrm>
            <a:off x="3692995" y="2007445"/>
            <a:ext cx="1732524" cy="682668"/>
          </a:xfrm>
          <a:prstGeom prst="wedgeRectCallout">
            <a:avLst>
              <a:gd name="adj1" fmla="val -32762"/>
              <a:gd name="adj2" fmla="val 13130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Wait until the data will come back (promise)</a:t>
            </a:r>
            <a:endParaRPr lang="en-IL" sz="1050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721E041-39EF-8746-A56B-D5C43E802AB5}"/>
              </a:ext>
            </a:extLst>
          </p:cNvPr>
          <p:cNvSpPr/>
          <p:nvPr/>
        </p:nvSpPr>
        <p:spPr>
          <a:xfrm>
            <a:off x="3089485" y="5227758"/>
            <a:ext cx="1469772" cy="58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Write to console “done”</a:t>
            </a:r>
            <a:endParaRPr lang="en-IL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ECC0F7-8C2C-7C46-99B0-F9F35018022D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3824371" y="4851005"/>
            <a:ext cx="0" cy="37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827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1C45-4BE3-E04C-8C49-5BA5F16C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Thread-blocking </a:t>
            </a:r>
            <a:r>
              <a:rPr lang="en-IL" dirty="0"/>
              <a:t>programming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AF8A67-66A9-B34E-8EDB-356A6D9317A3}"/>
              </a:ext>
            </a:extLst>
          </p:cNvPr>
          <p:cNvSpPr/>
          <p:nvPr/>
        </p:nvSpPr>
        <p:spPr>
          <a:xfrm>
            <a:off x="1300593" y="3245278"/>
            <a:ext cx="1469772" cy="58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getData()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EE47A6-D94E-3441-B76B-1F7009817D21}"/>
              </a:ext>
            </a:extLst>
          </p:cNvPr>
          <p:cNvSpPr/>
          <p:nvPr/>
        </p:nvSpPr>
        <p:spPr>
          <a:xfrm>
            <a:off x="3089485" y="3245279"/>
            <a:ext cx="1469772" cy="58903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200" dirty="0"/>
              <a:t>getData From server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979BBDF-B8D9-6741-BC33-E0E441AB49C4}"/>
              </a:ext>
            </a:extLst>
          </p:cNvPr>
          <p:cNvSpPr/>
          <p:nvPr/>
        </p:nvSpPr>
        <p:spPr>
          <a:xfrm>
            <a:off x="6536230" y="3245279"/>
            <a:ext cx="1469772" cy="58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IL" dirty="0"/>
              <a:t>et data from DB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5B1A3E-B784-D34D-BBA3-73F1FB5DC7C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559257" y="3539795"/>
            <a:ext cx="1976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751141-76B1-DE44-B31C-448FF1D58D1E}"/>
              </a:ext>
            </a:extLst>
          </p:cNvPr>
          <p:cNvSpPr txBox="1"/>
          <p:nvPr/>
        </p:nvSpPr>
        <p:spPr>
          <a:xfrm>
            <a:off x="1077238" y="249894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Client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46C6F4A0-881E-1844-9AFE-55ED266F3D73}"/>
              </a:ext>
            </a:extLst>
          </p:cNvPr>
          <p:cNvSpPr/>
          <p:nvPr/>
        </p:nvSpPr>
        <p:spPr>
          <a:xfrm>
            <a:off x="10089715" y="2982385"/>
            <a:ext cx="1008345" cy="11148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DB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6A9CB6-FFA3-004F-9B3C-B4A4110A0B56}"/>
              </a:ext>
            </a:extLst>
          </p:cNvPr>
          <p:cNvCxnSpPr>
            <a:cxnSpLocks/>
            <a:stCxn id="6" idx="3"/>
            <a:endCxn id="10" idx="2"/>
          </p:cNvCxnSpPr>
          <p:nvPr/>
        </p:nvCxnSpPr>
        <p:spPr>
          <a:xfrm flipV="1">
            <a:off x="8006002" y="3539793"/>
            <a:ext cx="208371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29D2C6-1C13-464C-860F-29AE1AC32B1A}"/>
              </a:ext>
            </a:extLst>
          </p:cNvPr>
          <p:cNvCxnSpPr>
            <a:cxnSpLocks/>
          </p:cNvCxnSpPr>
          <p:nvPr/>
        </p:nvCxnSpPr>
        <p:spPr>
          <a:xfrm flipH="1">
            <a:off x="8006002" y="3763251"/>
            <a:ext cx="2083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C660B0-5CD9-4D45-A2C8-0EF6242E6331}"/>
              </a:ext>
            </a:extLst>
          </p:cNvPr>
          <p:cNvCxnSpPr>
            <a:cxnSpLocks/>
          </p:cNvCxnSpPr>
          <p:nvPr/>
        </p:nvCxnSpPr>
        <p:spPr>
          <a:xfrm flipH="1">
            <a:off x="4568409" y="3733203"/>
            <a:ext cx="1967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34140A7-56A7-6F40-8A37-389843EEC99A}"/>
              </a:ext>
            </a:extLst>
          </p:cNvPr>
          <p:cNvSpPr/>
          <p:nvPr/>
        </p:nvSpPr>
        <p:spPr>
          <a:xfrm>
            <a:off x="3089485" y="4261974"/>
            <a:ext cx="1469772" cy="58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Render </a:t>
            </a:r>
            <a:r>
              <a:rPr lang="en-IL" sz="1200" dirty="0"/>
              <a:t>data to screen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6A3703-5E5B-C343-AFEC-858E05CEA23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70365" y="3539794"/>
            <a:ext cx="319120" cy="1"/>
          </a:xfrm>
          <a:prstGeom prst="straightConnector1">
            <a:avLst/>
          </a:prstGeom>
          <a:ln w="412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204246-5246-9548-A143-67F1EEBCB609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>
            <a:off x="3824371" y="3834310"/>
            <a:ext cx="0" cy="427664"/>
          </a:xfrm>
          <a:prstGeom prst="straightConnector1">
            <a:avLst/>
          </a:prstGeom>
          <a:ln w="412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0962AF6-FE5D-294E-BE3D-F0024D9AD5C8}"/>
              </a:ext>
            </a:extLst>
          </p:cNvPr>
          <p:cNvSpPr txBox="1"/>
          <p:nvPr/>
        </p:nvSpPr>
        <p:spPr>
          <a:xfrm>
            <a:off x="5325649" y="249894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server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D4906D-6CA1-1F49-9D15-BF3E459E2560}"/>
              </a:ext>
            </a:extLst>
          </p:cNvPr>
          <p:cNvSpPr txBox="1"/>
          <p:nvPr/>
        </p:nvSpPr>
        <p:spPr>
          <a:xfrm>
            <a:off x="8765087" y="246196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Data base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460AA714-85F6-9F40-BBA8-F87AEB4212B7}"/>
              </a:ext>
            </a:extLst>
          </p:cNvPr>
          <p:cNvSpPr/>
          <p:nvPr/>
        </p:nvSpPr>
        <p:spPr>
          <a:xfrm rot="16200000">
            <a:off x="7806774" y="1711720"/>
            <a:ext cx="251365" cy="57800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5BEEDC-1713-8D40-8B11-75AB7898CDCC}"/>
              </a:ext>
            </a:extLst>
          </p:cNvPr>
          <p:cNvSpPr txBox="1"/>
          <p:nvPr/>
        </p:nvSpPr>
        <p:spPr>
          <a:xfrm>
            <a:off x="6010405" y="4871881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>
                <a:solidFill>
                  <a:schemeClr val="accent2"/>
                </a:solidFill>
              </a:rPr>
              <a:t>May take several seconds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927DFD8E-4CC7-B64A-80F6-F13B0DF22482}"/>
              </a:ext>
            </a:extLst>
          </p:cNvPr>
          <p:cNvSpPr/>
          <p:nvPr/>
        </p:nvSpPr>
        <p:spPr>
          <a:xfrm>
            <a:off x="3692995" y="2007445"/>
            <a:ext cx="1732524" cy="682668"/>
          </a:xfrm>
          <a:prstGeom prst="wedgeRectCallout">
            <a:avLst>
              <a:gd name="adj1" fmla="val -32762"/>
              <a:gd name="adj2" fmla="val 13130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Wait until the data will come back (promise)</a:t>
            </a:r>
            <a:endParaRPr lang="en-IL" sz="1050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721E041-39EF-8746-A56B-D5C43E802AB5}"/>
              </a:ext>
            </a:extLst>
          </p:cNvPr>
          <p:cNvSpPr/>
          <p:nvPr/>
        </p:nvSpPr>
        <p:spPr>
          <a:xfrm>
            <a:off x="3089485" y="5227758"/>
            <a:ext cx="1469772" cy="58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Write to console “done”</a:t>
            </a:r>
            <a:endParaRPr lang="en-IL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ECC0F7-8C2C-7C46-99B0-F9F35018022D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3824371" y="4851005"/>
            <a:ext cx="0" cy="37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109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1C45-4BE3-E04C-8C49-5BA5F16C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Thread-blocking </a:t>
            </a:r>
            <a:r>
              <a:rPr lang="en-IL" dirty="0"/>
              <a:t>programming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AF8A67-66A9-B34E-8EDB-356A6D9317A3}"/>
              </a:ext>
            </a:extLst>
          </p:cNvPr>
          <p:cNvSpPr/>
          <p:nvPr/>
        </p:nvSpPr>
        <p:spPr>
          <a:xfrm>
            <a:off x="1300593" y="3245278"/>
            <a:ext cx="1469772" cy="58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getData()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EE47A6-D94E-3441-B76B-1F7009817D21}"/>
              </a:ext>
            </a:extLst>
          </p:cNvPr>
          <p:cNvSpPr/>
          <p:nvPr/>
        </p:nvSpPr>
        <p:spPr>
          <a:xfrm>
            <a:off x="3089485" y="3245279"/>
            <a:ext cx="1469772" cy="58903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200" dirty="0"/>
              <a:t>getData From server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979BBDF-B8D9-6741-BC33-E0E441AB49C4}"/>
              </a:ext>
            </a:extLst>
          </p:cNvPr>
          <p:cNvSpPr/>
          <p:nvPr/>
        </p:nvSpPr>
        <p:spPr>
          <a:xfrm>
            <a:off x="6536230" y="3245279"/>
            <a:ext cx="1469772" cy="58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IL" dirty="0"/>
              <a:t>et data from DB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5B1A3E-B784-D34D-BBA3-73F1FB5DC7C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559257" y="3539795"/>
            <a:ext cx="1976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751141-76B1-DE44-B31C-448FF1D58D1E}"/>
              </a:ext>
            </a:extLst>
          </p:cNvPr>
          <p:cNvSpPr txBox="1"/>
          <p:nvPr/>
        </p:nvSpPr>
        <p:spPr>
          <a:xfrm>
            <a:off x="1077238" y="249894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Client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46C6F4A0-881E-1844-9AFE-55ED266F3D73}"/>
              </a:ext>
            </a:extLst>
          </p:cNvPr>
          <p:cNvSpPr/>
          <p:nvPr/>
        </p:nvSpPr>
        <p:spPr>
          <a:xfrm>
            <a:off x="10089715" y="2982385"/>
            <a:ext cx="1008345" cy="11148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DB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6A9CB6-FFA3-004F-9B3C-B4A4110A0B56}"/>
              </a:ext>
            </a:extLst>
          </p:cNvPr>
          <p:cNvCxnSpPr>
            <a:cxnSpLocks/>
            <a:stCxn id="6" idx="3"/>
            <a:endCxn id="10" idx="2"/>
          </p:cNvCxnSpPr>
          <p:nvPr/>
        </p:nvCxnSpPr>
        <p:spPr>
          <a:xfrm flipV="1">
            <a:off x="8006002" y="3539793"/>
            <a:ext cx="208371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29D2C6-1C13-464C-860F-29AE1AC32B1A}"/>
              </a:ext>
            </a:extLst>
          </p:cNvPr>
          <p:cNvCxnSpPr>
            <a:cxnSpLocks/>
          </p:cNvCxnSpPr>
          <p:nvPr/>
        </p:nvCxnSpPr>
        <p:spPr>
          <a:xfrm flipH="1">
            <a:off x="8006002" y="3763251"/>
            <a:ext cx="2083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C660B0-5CD9-4D45-A2C8-0EF6242E6331}"/>
              </a:ext>
            </a:extLst>
          </p:cNvPr>
          <p:cNvCxnSpPr>
            <a:cxnSpLocks/>
          </p:cNvCxnSpPr>
          <p:nvPr/>
        </p:nvCxnSpPr>
        <p:spPr>
          <a:xfrm flipH="1">
            <a:off x="4568409" y="3733203"/>
            <a:ext cx="1967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34140A7-56A7-6F40-8A37-389843EEC99A}"/>
              </a:ext>
            </a:extLst>
          </p:cNvPr>
          <p:cNvSpPr/>
          <p:nvPr/>
        </p:nvSpPr>
        <p:spPr>
          <a:xfrm>
            <a:off x="3089485" y="4261974"/>
            <a:ext cx="1469772" cy="58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Render </a:t>
            </a:r>
            <a:r>
              <a:rPr lang="en-IL" sz="1200" dirty="0"/>
              <a:t>data to screen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6A3703-5E5B-C343-AFEC-858E05CEA23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70365" y="3539794"/>
            <a:ext cx="319120" cy="1"/>
          </a:xfrm>
          <a:prstGeom prst="straightConnector1">
            <a:avLst/>
          </a:prstGeom>
          <a:ln w="412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204246-5246-9548-A143-67F1EEBCB609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>
            <a:off x="3824371" y="3834310"/>
            <a:ext cx="0" cy="427664"/>
          </a:xfrm>
          <a:prstGeom prst="straightConnector1">
            <a:avLst/>
          </a:prstGeom>
          <a:ln w="412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0962AF6-FE5D-294E-BE3D-F0024D9AD5C8}"/>
              </a:ext>
            </a:extLst>
          </p:cNvPr>
          <p:cNvSpPr txBox="1"/>
          <p:nvPr/>
        </p:nvSpPr>
        <p:spPr>
          <a:xfrm>
            <a:off x="5325649" y="249894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server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D4906D-6CA1-1F49-9D15-BF3E459E2560}"/>
              </a:ext>
            </a:extLst>
          </p:cNvPr>
          <p:cNvSpPr txBox="1"/>
          <p:nvPr/>
        </p:nvSpPr>
        <p:spPr>
          <a:xfrm>
            <a:off x="8765087" y="246196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Data base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460AA714-85F6-9F40-BBA8-F87AEB4212B7}"/>
              </a:ext>
            </a:extLst>
          </p:cNvPr>
          <p:cNvSpPr/>
          <p:nvPr/>
        </p:nvSpPr>
        <p:spPr>
          <a:xfrm rot="16200000">
            <a:off x="7806774" y="1711720"/>
            <a:ext cx="251365" cy="57800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5BEEDC-1713-8D40-8B11-75AB7898CDCC}"/>
              </a:ext>
            </a:extLst>
          </p:cNvPr>
          <p:cNvSpPr txBox="1"/>
          <p:nvPr/>
        </p:nvSpPr>
        <p:spPr>
          <a:xfrm>
            <a:off x="6010405" y="4871881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>
                <a:solidFill>
                  <a:schemeClr val="accent2"/>
                </a:solidFill>
              </a:rPr>
              <a:t>May take several seconds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927DFD8E-4CC7-B64A-80F6-F13B0DF22482}"/>
              </a:ext>
            </a:extLst>
          </p:cNvPr>
          <p:cNvSpPr/>
          <p:nvPr/>
        </p:nvSpPr>
        <p:spPr>
          <a:xfrm>
            <a:off x="3692995" y="2007445"/>
            <a:ext cx="1732524" cy="682668"/>
          </a:xfrm>
          <a:prstGeom prst="wedgeRectCallout">
            <a:avLst>
              <a:gd name="adj1" fmla="val -32762"/>
              <a:gd name="adj2" fmla="val 13130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Wait until the data will come back (promise)</a:t>
            </a:r>
            <a:endParaRPr lang="en-IL" sz="1050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721E041-39EF-8746-A56B-D5C43E802AB5}"/>
              </a:ext>
            </a:extLst>
          </p:cNvPr>
          <p:cNvSpPr/>
          <p:nvPr/>
        </p:nvSpPr>
        <p:spPr>
          <a:xfrm>
            <a:off x="3089485" y="5227758"/>
            <a:ext cx="1469772" cy="58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Write to console “done”</a:t>
            </a:r>
            <a:endParaRPr lang="en-IL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ECC0F7-8C2C-7C46-99B0-F9F35018022D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3824371" y="4851005"/>
            <a:ext cx="0" cy="37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>
            <a:extLst>
              <a:ext uri="{FF2B5EF4-FFF2-40B4-BE49-F238E27FC236}">
                <a16:creationId xmlns:a16="http://schemas.microsoft.com/office/drawing/2014/main" id="{5CFB8454-BB06-504E-967F-ABFC7B119FCE}"/>
              </a:ext>
            </a:extLst>
          </p:cNvPr>
          <p:cNvSpPr/>
          <p:nvPr/>
        </p:nvSpPr>
        <p:spPr>
          <a:xfrm>
            <a:off x="4928897" y="4909869"/>
            <a:ext cx="1732524" cy="682668"/>
          </a:xfrm>
          <a:prstGeom prst="wedgeRectCallout">
            <a:avLst>
              <a:gd name="adj1" fmla="val -76503"/>
              <a:gd name="adj2" fmla="val 1112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All other commands will wait until data is </a:t>
            </a:r>
            <a:r>
              <a:rPr lang="en-US" sz="1050" dirty="0" err="1"/>
              <a:t>recived</a:t>
            </a:r>
            <a:endParaRPr lang="en-IL" sz="1050" dirty="0"/>
          </a:p>
        </p:txBody>
      </p:sp>
    </p:spTree>
    <p:extLst>
      <p:ext uri="{BB962C8B-B14F-4D97-AF65-F5344CB8AC3E}">
        <p14:creationId xmlns:p14="http://schemas.microsoft.com/office/powerpoint/2010/main" val="2649243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1C45-4BE3-E04C-8C49-5BA5F16C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Thread-blocking </a:t>
            </a:r>
            <a:r>
              <a:rPr lang="en-IL" dirty="0"/>
              <a:t>programming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AF8A67-66A9-B34E-8EDB-356A6D9317A3}"/>
              </a:ext>
            </a:extLst>
          </p:cNvPr>
          <p:cNvSpPr/>
          <p:nvPr/>
        </p:nvSpPr>
        <p:spPr>
          <a:xfrm>
            <a:off x="1300593" y="3245278"/>
            <a:ext cx="1469772" cy="58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getData()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EE47A6-D94E-3441-B76B-1F7009817D21}"/>
              </a:ext>
            </a:extLst>
          </p:cNvPr>
          <p:cNvSpPr/>
          <p:nvPr/>
        </p:nvSpPr>
        <p:spPr>
          <a:xfrm>
            <a:off x="3089485" y="3245279"/>
            <a:ext cx="1469772" cy="58903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200" dirty="0"/>
              <a:t>getData From server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979BBDF-B8D9-6741-BC33-E0E441AB49C4}"/>
              </a:ext>
            </a:extLst>
          </p:cNvPr>
          <p:cNvSpPr/>
          <p:nvPr/>
        </p:nvSpPr>
        <p:spPr>
          <a:xfrm>
            <a:off x="6536230" y="3245279"/>
            <a:ext cx="1469772" cy="58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IL" dirty="0"/>
              <a:t>et data from DB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5B1A3E-B784-D34D-BBA3-73F1FB5DC7C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559257" y="3539795"/>
            <a:ext cx="1976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751141-76B1-DE44-B31C-448FF1D58D1E}"/>
              </a:ext>
            </a:extLst>
          </p:cNvPr>
          <p:cNvSpPr txBox="1"/>
          <p:nvPr/>
        </p:nvSpPr>
        <p:spPr>
          <a:xfrm>
            <a:off x="1077238" y="249894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Client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46C6F4A0-881E-1844-9AFE-55ED266F3D73}"/>
              </a:ext>
            </a:extLst>
          </p:cNvPr>
          <p:cNvSpPr/>
          <p:nvPr/>
        </p:nvSpPr>
        <p:spPr>
          <a:xfrm>
            <a:off x="10089715" y="2982385"/>
            <a:ext cx="1008345" cy="11148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DB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6A9CB6-FFA3-004F-9B3C-B4A4110A0B56}"/>
              </a:ext>
            </a:extLst>
          </p:cNvPr>
          <p:cNvCxnSpPr>
            <a:cxnSpLocks/>
            <a:stCxn id="6" idx="3"/>
            <a:endCxn id="10" idx="2"/>
          </p:cNvCxnSpPr>
          <p:nvPr/>
        </p:nvCxnSpPr>
        <p:spPr>
          <a:xfrm flipV="1">
            <a:off x="8006002" y="3539793"/>
            <a:ext cx="208371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29D2C6-1C13-464C-860F-29AE1AC32B1A}"/>
              </a:ext>
            </a:extLst>
          </p:cNvPr>
          <p:cNvCxnSpPr>
            <a:cxnSpLocks/>
          </p:cNvCxnSpPr>
          <p:nvPr/>
        </p:nvCxnSpPr>
        <p:spPr>
          <a:xfrm flipH="1">
            <a:off x="8006002" y="3763251"/>
            <a:ext cx="2083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C660B0-5CD9-4D45-A2C8-0EF6242E6331}"/>
              </a:ext>
            </a:extLst>
          </p:cNvPr>
          <p:cNvCxnSpPr>
            <a:cxnSpLocks/>
          </p:cNvCxnSpPr>
          <p:nvPr/>
        </p:nvCxnSpPr>
        <p:spPr>
          <a:xfrm flipH="1">
            <a:off x="4568409" y="3733203"/>
            <a:ext cx="1967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34140A7-56A7-6F40-8A37-389843EEC99A}"/>
              </a:ext>
            </a:extLst>
          </p:cNvPr>
          <p:cNvSpPr/>
          <p:nvPr/>
        </p:nvSpPr>
        <p:spPr>
          <a:xfrm>
            <a:off x="3089485" y="4261974"/>
            <a:ext cx="1469772" cy="58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Render </a:t>
            </a:r>
            <a:r>
              <a:rPr lang="en-IL" sz="1200" dirty="0"/>
              <a:t>data to screen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6A3703-5E5B-C343-AFEC-858E05CEA23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70365" y="3539794"/>
            <a:ext cx="319120" cy="1"/>
          </a:xfrm>
          <a:prstGeom prst="straightConnector1">
            <a:avLst/>
          </a:prstGeom>
          <a:ln w="412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204246-5246-9548-A143-67F1EEBCB609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>
            <a:off x="3824371" y="3834310"/>
            <a:ext cx="0" cy="427664"/>
          </a:xfrm>
          <a:prstGeom prst="straightConnector1">
            <a:avLst/>
          </a:prstGeom>
          <a:ln w="412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0962AF6-FE5D-294E-BE3D-F0024D9AD5C8}"/>
              </a:ext>
            </a:extLst>
          </p:cNvPr>
          <p:cNvSpPr txBox="1"/>
          <p:nvPr/>
        </p:nvSpPr>
        <p:spPr>
          <a:xfrm>
            <a:off x="5325649" y="249894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server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D4906D-6CA1-1F49-9D15-BF3E459E2560}"/>
              </a:ext>
            </a:extLst>
          </p:cNvPr>
          <p:cNvSpPr txBox="1"/>
          <p:nvPr/>
        </p:nvSpPr>
        <p:spPr>
          <a:xfrm>
            <a:off x="8765087" y="246196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Data base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460AA714-85F6-9F40-BBA8-F87AEB4212B7}"/>
              </a:ext>
            </a:extLst>
          </p:cNvPr>
          <p:cNvSpPr/>
          <p:nvPr/>
        </p:nvSpPr>
        <p:spPr>
          <a:xfrm rot="16200000">
            <a:off x="7806774" y="1711720"/>
            <a:ext cx="251365" cy="57800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5BEEDC-1713-8D40-8B11-75AB7898CDCC}"/>
              </a:ext>
            </a:extLst>
          </p:cNvPr>
          <p:cNvSpPr txBox="1"/>
          <p:nvPr/>
        </p:nvSpPr>
        <p:spPr>
          <a:xfrm>
            <a:off x="6661421" y="486025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>
                <a:solidFill>
                  <a:schemeClr val="accent2"/>
                </a:solidFill>
              </a:rPr>
              <a:t>May take several seconds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927DFD8E-4CC7-B64A-80F6-F13B0DF22482}"/>
              </a:ext>
            </a:extLst>
          </p:cNvPr>
          <p:cNvSpPr/>
          <p:nvPr/>
        </p:nvSpPr>
        <p:spPr>
          <a:xfrm>
            <a:off x="3692995" y="2007445"/>
            <a:ext cx="1732524" cy="682668"/>
          </a:xfrm>
          <a:prstGeom prst="wedgeRectCallout">
            <a:avLst>
              <a:gd name="adj1" fmla="val -32762"/>
              <a:gd name="adj2" fmla="val 13130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Wait until the data will come back (promise)</a:t>
            </a:r>
            <a:endParaRPr lang="en-IL" sz="1050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721E041-39EF-8746-A56B-D5C43E802AB5}"/>
              </a:ext>
            </a:extLst>
          </p:cNvPr>
          <p:cNvSpPr/>
          <p:nvPr/>
        </p:nvSpPr>
        <p:spPr>
          <a:xfrm>
            <a:off x="3089485" y="5227758"/>
            <a:ext cx="1469772" cy="58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Write to console “done”</a:t>
            </a:r>
            <a:endParaRPr lang="en-IL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ECC0F7-8C2C-7C46-99B0-F9F35018022D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3824371" y="4851005"/>
            <a:ext cx="0" cy="37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>
            <a:extLst>
              <a:ext uri="{FF2B5EF4-FFF2-40B4-BE49-F238E27FC236}">
                <a16:creationId xmlns:a16="http://schemas.microsoft.com/office/drawing/2014/main" id="{5CFB8454-BB06-504E-967F-ABFC7B119FCE}"/>
              </a:ext>
            </a:extLst>
          </p:cNvPr>
          <p:cNvSpPr/>
          <p:nvPr/>
        </p:nvSpPr>
        <p:spPr>
          <a:xfrm>
            <a:off x="4928897" y="4909869"/>
            <a:ext cx="1732524" cy="682668"/>
          </a:xfrm>
          <a:prstGeom prst="wedgeRectCallout">
            <a:avLst>
              <a:gd name="adj1" fmla="val -76503"/>
              <a:gd name="adj2" fmla="val 1112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All other commands will wait until data is received</a:t>
            </a:r>
            <a:endParaRPr lang="en-IL" sz="1050" dirty="0"/>
          </a:p>
        </p:txBody>
      </p:sp>
      <p:sp>
        <p:nvSpPr>
          <p:cNvPr id="26" name="Rectangular Callout 25">
            <a:extLst>
              <a:ext uri="{FF2B5EF4-FFF2-40B4-BE49-F238E27FC236}">
                <a16:creationId xmlns:a16="http://schemas.microsoft.com/office/drawing/2014/main" id="{A196E146-208C-2843-9399-3F1B35DE9D49}"/>
              </a:ext>
            </a:extLst>
          </p:cNvPr>
          <p:cNvSpPr/>
          <p:nvPr/>
        </p:nvSpPr>
        <p:spPr>
          <a:xfrm>
            <a:off x="5042422" y="5904102"/>
            <a:ext cx="1732524" cy="682668"/>
          </a:xfrm>
          <a:prstGeom prst="wedgeRectCallout">
            <a:avLst>
              <a:gd name="adj1" fmla="val -87709"/>
              <a:gd name="adj2" fmla="val -6593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But we have many threads, and other commands can continue</a:t>
            </a:r>
            <a:endParaRPr lang="en-IL" sz="105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46AC2E-87BC-0D4D-8EDA-B1332D2351E6}"/>
              </a:ext>
            </a:extLst>
          </p:cNvPr>
          <p:cNvCxnSpPr>
            <a:cxnSpLocks/>
          </p:cNvCxnSpPr>
          <p:nvPr/>
        </p:nvCxnSpPr>
        <p:spPr>
          <a:xfrm>
            <a:off x="3619779" y="4851004"/>
            <a:ext cx="0" cy="37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B728678-4683-CD4A-8D9B-829590C5DB76}"/>
              </a:ext>
            </a:extLst>
          </p:cNvPr>
          <p:cNvCxnSpPr>
            <a:cxnSpLocks/>
          </p:cNvCxnSpPr>
          <p:nvPr/>
        </p:nvCxnSpPr>
        <p:spPr>
          <a:xfrm>
            <a:off x="3371346" y="4874450"/>
            <a:ext cx="0" cy="37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FBB6C94-8E81-6F41-9AB6-C0585A46A005}"/>
              </a:ext>
            </a:extLst>
          </p:cNvPr>
          <p:cNvCxnSpPr>
            <a:cxnSpLocks/>
          </p:cNvCxnSpPr>
          <p:nvPr/>
        </p:nvCxnSpPr>
        <p:spPr>
          <a:xfrm>
            <a:off x="3604922" y="3885221"/>
            <a:ext cx="0" cy="37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70C2A2D-6C8A-2348-BD47-46251A31A7B6}"/>
              </a:ext>
            </a:extLst>
          </p:cNvPr>
          <p:cNvCxnSpPr>
            <a:cxnSpLocks/>
          </p:cNvCxnSpPr>
          <p:nvPr/>
        </p:nvCxnSpPr>
        <p:spPr>
          <a:xfrm>
            <a:off x="3370860" y="3885220"/>
            <a:ext cx="0" cy="37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53EF09-A103-B44A-88AF-AA80E24C8A25}"/>
              </a:ext>
            </a:extLst>
          </p:cNvPr>
          <p:cNvCxnSpPr>
            <a:cxnSpLocks/>
          </p:cNvCxnSpPr>
          <p:nvPr/>
        </p:nvCxnSpPr>
        <p:spPr>
          <a:xfrm flipV="1">
            <a:off x="2770365" y="3685412"/>
            <a:ext cx="309968" cy="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841731-ECD9-5143-98B6-9D9546E8FC0C}"/>
              </a:ext>
            </a:extLst>
          </p:cNvPr>
          <p:cNvCxnSpPr>
            <a:cxnSpLocks/>
          </p:cNvCxnSpPr>
          <p:nvPr/>
        </p:nvCxnSpPr>
        <p:spPr>
          <a:xfrm>
            <a:off x="2779517" y="3390785"/>
            <a:ext cx="319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123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1C45-4BE3-E04C-8C49-5BA5F16CB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619512" cy="706964"/>
          </a:xfrm>
        </p:spPr>
        <p:txBody>
          <a:bodyPr/>
          <a:lstStyle/>
          <a:p>
            <a:r>
              <a:rPr lang="en-US" dirty="0"/>
              <a:t>JS: singe thread non-blocking </a:t>
            </a:r>
            <a:r>
              <a:rPr lang="en-IL" dirty="0"/>
              <a:t>programming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AF8A67-66A9-B34E-8EDB-356A6D9317A3}"/>
              </a:ext>
            </a:extLst>
          </p:cNvPr>
          <p:cNvSpPr/>
          <p:nvPr/>
        </p:nvSpPr>
        <p:spPr>
          <a:xfrm>
            <a:off x="1300593" y="3245278"/>
            <a:ext cx="1469772" cy="58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getData()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EE47A6-D94E-3441-B76B-1F7009817D21}"/>
              </a:ext>
            </a:extLst>
          </p:cNvPr>
          <p:cNvSpPr/>
          <p:nvPr/>
        </p:nvSpPr>
        <p:spPr>
          <a:xfrm>
            <a:off x="3089485" y="3245279"/>
            <a:ext cx="1469772" cy="58903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200" dirty="0"/>
              <a:t>getData From server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979BBDF-B8D9-6741-BC33-E0E441AB49C4}"/>
              </a:ext>
            </a:extLst>
          </p:cNvPr>
          <p:cNvSpPr/>
          <p:nvPr/>
        </p:nvSpPr>
        <p:spPr>
          <a:xfrm>
            <a:off x="6536230" y="3245279"/>
            <a:ext cx="1469772" cy="58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IL" dirty="0"/>
              <a:t>et data from DB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5B1A3E-B784-D34D-BBA3-73F1FB5DC7C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559257" y="3539795"/>
            <a:ext cx="1976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751141-76B1-DE44-B31C-448FF1D58D1E}"/>
              </a:ext>
            </a:extLst>
          </p:cNvPr>
          <p:cNvSpPr txBox="1"/>
          <p:nvPr/>
        </p:nvSpPr>
        <p:spPr>
          <a:xfrm>
            <a:off x="1101125" y="2471581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Client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46C6F4A0-881E-1844-9AFE-55ED266F3D73}"/>
              </a:ext>
            </a:extLst>
          </p:cNvPr>
          <p:cNvSpPr/>
          <p:nvPr/>
        </p:nvSpPr>
        <p:spPr>
          <a:xfrm>
            <a:off x="10089715" y="2982385"/>
            <a:ext cx="1008345" cy="11148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DB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6A9CB6-FFA3-004F-9B3C-B4A4110A0B56}"/>
              </a:ext>
            </a:extLst>
          </p:cNvPr>
          <p:cNvCxnSpPr>
            <a:cxnSpLocks/>
            <a:stCxn id="6" idx="3"/>
            <a:endCxn id="10" idx="2"/>
          </p:cNvCxnSpPr>
          <p:nvPr/>
        </p:nvCxnSpPr>
        <p:spPr>
          <a:xfrm flipV="1">
            <a:off x="8006002" y="3539793"/>
            <a:ext cx="208371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29D2C6-1C13-464C-860F-29AE1AC32B1A}"/>
              </a:ext>
            </a:extLst>
          </p:cNvPr>
          <p:cNvCxnSpPr>
            <a:cxnSpLocks/>
          </p:cNvCxnSpPr>
          <p:nvPr/>
        </p:nvCxnSpPr>
        <p:spPr>
          <a:xfrm flipH="1">
            <a:off x="8006002" y="3763251"/>
            <a:ext cx="2083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C660B0-5CD9-4D45-A2C8-0EF6242E6331}"/>
              </a:ext>
            </a:extLst>
          </p:cNvPr>
          <p:cNvCxnSpPr>
            <a:cxnSpLocks/>
          </p:cNvCxnSpPr>
          <p:nvPr/>
        </p:nvCxnSpPr>
        <p:spPr>
          <a:xfrm flipH="1">
            <a:off x="4568409" y="3733203"/>
            <a:ext cx="1967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34140A7-56A7-6F40-8A37-389843EEC99A}"/>
              </a:ext>
            </a:extLst>
          </p:cNvPr>
          <p:cNvSpPr/>
          <p:nvPr/>
        </p:nvSpPr>
        <p:spPr>
          <a:xfrm>
            <a:off x="3089485" y="4261974"/>
            <a:ext cx="1469772" cy="58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Render </a:t>
            </a:r>
            <a:r>
              <a:rPr lang="en-IL" sz="1200" dirty="0"/>
              <a:t>data to screen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6A3703-5E5B-C343-AFEC-858E05CEA23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70365" y="3539794"/>
            <a:ext cx="319120" cy="1"/>
          </a:xfrm>
          <a:prstGeom prst="straightConnector1">
            <a:avLst/>
          </a:prstGeom>
          <a:ln w="412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204246-5246-9548-A143-67F1EEBCB609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>
            <a:off x="3824371" y="3834310"/>
            <a:ext cx="0" cy="427664"/>
          </a:xfrm>
          <a:prstGeom prst="straightConnector1">
            <a:avLst/>
          </a:prstGeom>
          <a:ln w="412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0962AF6-FE5D-294E-BE3D-F0024D9AD5C8}"/>
              </a:ext>
            </a:extLst>
          </p:cNvPr>
          <p:cNvSpPr txBox="1"/>
          <p:nvPr/>
        </p:nvSpPr>
        <p:spPr>
          <a:xfrm>
            <a:off x="5325649" y="249894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server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D4906D-6CA1-1F49-9D15-BF3E459E2560}"/>
              </a:ext>
            </a:extLst>
          </p:cNvPr>
          <p:cNvSpPr txBox="1"/>
          <p:nvPr/>
        </p:nvSpPr>
        <p:spPr>
          <a:xfrm>
            <a:off x="8765087" y="246196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Data base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460AA714-85F6-9F40-BBA8-F87AEB4212B7}"/>
              </a:ext>
            </a:extLst>
          </p:cNvPr>
          <p:cNvSpPr/>
          <p:nvPr/>
        </p:nvSpPr>
        <p:spPr>
          <a:xfrm rot="16200000">
            <a:off x="7806774" y="1711720"/>
            <a:ext cx="251365" cy="57800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5BEEDC-1713-8D40-8B11-75AB7898CDCC}"/>
              </a:ext>
            </a:extLst>
          </p:cNvPr>
          <p:cNvSpPr txBox="1"/>
          <p:nvPr/>
        </p:nvSpPr>
        <p:spPr>
          <a:xfrm>
            <a:off x="6010405" y="4871881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>
                <a:solidFill>
                  <a:schemeClr val="accent2"/>
                </a:solidFill>
              </a:rPr>
              <a:t>May take several seconds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927DFD8E-4CC7-B64A-80F6-F13B0DF22482}"/>
              </a:ext>
            </a:extLst>
          </p:cNvPr>
          <p:cNvSpPr/>
          <p:nvPr/>
        </p:nvSpPr>
        <p:spPr>
          <a:xfrm>
            <a:off x="2745145" y="1633813"/>
            <a:ext cx="1732524" cy="682668"/>
          </a:xfrm>
          <a:prstGeom prst="wedgeRectCallout">
            <a:avLst>
              <a:gd name="adj1" fmla="val 53997"/>
              <a:gd name="adj2" fmla="val 8543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The event loop is like a proxy for promises</a:t>
            </a:r>
            <a:endParaRPr lang="en-IL" sz="1050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721E041-39EF-8746-A56B-D5C43E802AB5}"/>
              </a:ext>
            </a:extLst>
          </p:cNvPr>
          <p:cNvSpPr/>
          <p:nvPr/>
        </p:nvSpPr>
        <p:spPr>
          <a:xfrm>
            <a:off x="3089485" y="5227758"/>
            <a:ext cx="1469772" cy="58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Write to console “done”</a:t>
            </a:r>
            <a:endParaRPr lang="en-IL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ECC0F7-8C2C-7C46-99B0-F9F35018022D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3824371" y="4851005"/>
            <a:ext cx="0" cy="37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2BA2545-FA21-4942-9314-0B3A69D83EE4}"/>
              </a:ext>
            </a:extLst>
          </p:cNvPr>
          <p:cNvSpPr/>
          <p:nvPr/>
        </p:nvSpPr>
        <p:spPr>
          <a:xfrm>
            <a:off x="4502821" y="2210983"/>
            <a:ext cx="1008344" cy="933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100" dirty="0"/>
              <a:t>Event loop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22E2B3-ABB7-0E41-85BA-EBEA0F8EC9CD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3824371" y="2677578"/>
            <a:ext cx="678450" cy="567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A071CF-B473-9640-93B2-9CBF70809FEC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4452517" y="3007510"/>
            <a:ext cx="197973" cy="249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ular Callout 33">
            <a:extLst>
              <a:ext uri="{FF2B5EF4-FFF2-40B4-BE49-F238E27FC236}">
                <a16:creationId xmlns:a16="http://schemas.microsoft.com/office/drawing/2014/main" id="{A0F980BF-ABFE-0E47-B76A-610F8BD5A556}"/>
              </a:ext>
            </a:extLst>
          </p:cNvPr>
          <p:cNvSpPr/>
          <p:nvPr/>
        </p:nvSpPr>
        <p:spPr>
          <a:xfrm>
            <a:off x="6246569" y="1776764"/>
            <a:ext cx="1732524" cy="682668"/>
          </a:xfrm>
          <a:prstGeom prst="wedgeRectCallout">
            <a:avLst>
              <a:gd name="adj1" fmla="val -96024"/>
              <a:gd name="adj2" fmla="val 4690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It can hold many parallel promises, without blocking the thread</a:t>
            </a:r>
            <a:endParaRPr lang="en-IL" sz="1050" dirty="0"/>
          </a:p>
        </p:txBody>
      </p:sp>
    </p:spTree>
    <p:extLst>
      <p:ext uri="{BB962C8B-B14F-4D97-AF65-F5344CB8AC3E}">
        <p14:creationId xmlns:p14="http://schemas.microsoft.com/office/powerpoint/2010/main" val="2753648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</TotalTime>
  <Words>433</Words>
  <Application>Microsoft Macintosh PowerPoint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Async programing</vt:lpstr>
      <vt:lpstr>Synchournous programming</vt:lpstr>
      <vt:lpstr>Synchournous programming</vt:lpstr>
      <vt:lpstr>Synchournous programming</vt:lpstr>
      <vt:lpstr>Thread-blocking programming</vt:lpstr>
      <vt:lpstr>Thread-blocking programming</vt:lpstr>
      <vt:lpstr>Thread-blocking programming</vt:lpstr>
      <vt:lpstr>Multi Thread-blocking programming</vt:lpstr>
      <vt:lpstr>JS: singe thread non-blocking programming</vt:lpstr>
      <vt:lpstr>JS: singe thread non-blocking programming</vt:lpstr>
      <vt:lpstr>Simple promise</vt:lpstr>
      <vt:lpstr>The same thing in async await function</vt:lpstr>
      <vt:lpstr>Creating a promise</vt:lpstr>
      <vt:lpstr>Creating a promise and using it inside an async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 Yaron</dc:creator>
  <cp:lastModifiedBy>Tal Yaron</cp:lastModifiedBy>
  <cp:revision>5</cp:revision>
  <dcterms:created xsi:type="dcterms:W3CDTF">2021-08-01T17:12:57Z</dcterms:created>
  <dcterms:modified xsi:type="dcterms:W3CDTF">2021-08-01T17:45:46Z</dcterms:modified>
</cp:coreProperties>
</file>