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208"/>
  </p:normalViewPr>
  <p:slideViewPr>
    <p:cSldViewPr snapToGrid="0" snapToObjects="1">
      <p:cViewPr varScale="1">
        <p:scale>
          <a:sx n="160" d="100"/>
          <a:sy n="160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3941DE2-4A54-3148-A943-6EC110AFAE33}"/>
              </a:ext>
            </a:extLst>
          </p:cNvPr>
          <p:cNvSpPr/>
          <p:nvPr/>
        </p:nvSpPr>
        <p:spPr>
          <a:xfrm>
            <a:off x="8826948" y="4023623"/>
            <a:ext cx="3365052" cy="1502065"/>
          </a:xfrm>
          <a:prstGeom prst="wedgeRectCallout">
            <a:avLst>
              <a:gd name="adj1" fmla="val -77385"/>
              <a:gd name="adj2" fmla="val 4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our case these are the static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C9FDF-A8BD-0049-908B-12DAA90BB16F}"/>
              </a:ext>
            </a:extLst>
          </p:cNvPr>
          <p:cNvSpPr/>
          <p:nvPr/>
        </p:nvSpPr>
        <p:spPr>
          <a:xfrm>
            <a:off x="706451" y="6413058"/>
            <a:ext cx="97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/>
              <a:t>https://developer.mozilla.org/en-US/docs/Learn/Server-side/Express_Nodejs/routes</a:t>
            </a:r>
          </a:p>
        </p:txBody>
      </p:sp>
    </p:spTree>
    <p:extLst>
      <p:ext uri="{BB962C8B-B14F-4D97-AF65-F5344CB8AC3E}">
        <p14:creationId xmlns:p14="http://schemas.microsoft.com/office/powerpoint/2010/main" val="387912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82435C1-9ABB-944E-B348-557562C69DD9}"/>
              </a:ext>
            </a:extLst>
          </p:cNvPr>
          <p:cNvSpPr/>
          <p:nvPr/>
        </p:nvSpPr>
        <p:spPr>
          <a:xfrm>
            <a:off x="1344836" y="401651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store here our interfaces classes and data</a:t>
            </a:r>
          </a:p>
        </p:txBody>
      </p:sp>
    </p:spTree>
    <p:extLst>
      <p:ext uri="{BB962C8B-B14F-4D97-AF65-F5344CB8AC3E}">
        <p14:creationId xmlns:p14="http://schemas.microsoft.com/office/powerpoint/2010/main" val="2110434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5DFBE7-AB79-2744-B7C2-8A3781AC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9" y="1241573"/>
            <a:ext cx="11384361" cy="450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5F06C-DC4C-F54F-88FA-2F310924B858}"/>
              </a:ext>
            </a:extLst>
          </p:cNvPr>
          <p:cNvSpPr txBox="1"/>
          <p:nvPr/>
        </p:nvSpPr>
        <p:spPr>
          <a:xfrm>
            <a:off x="529839" y="264920"/>
            <a:ext cx="820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21275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EC542C0-920B-BA42-B7FE-30C60813EA0E}"/>
              </a:ext>
            </a:extLst>
          </p:cNvPr>
          <p:cNvSpPr/>
          <p:nvPr/>
        </p:nvSpPr>
        <p:spPr>
          <a:xfrm>
            <a:off x="2037046" y="743482"/>
            <a:ext cx="3365052" cy="872173"/>
          </a:xfrm>
          <a:prstGeom prst="wedgeRectCallout">
            <a:avLst>
              <a:gd name="adj1" fmla="val 81332"/>
              <a:gd name="adj2" fmla="val 13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put the routes in a specific folder</a:t>
            </a:r>
          </a:p>
        </p:txBody>
      </p:sp>
    </p:spTree>
    <p:extLst>
      <p:ext uri="{BB962C8B-B14F-4D97-AF65-F5344CB8AC3E}">
        <p14:creationId xmlns:p14="http://schemas.microsoft.com/office/powerpoint/2010/main" val="300424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C48BBF-824C-0845-9A5A-FDAB635E8BF1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7859-2503-164A-8183-764F6E1AC46D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176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760576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720141" y="1649337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EE37C-C24E-1349-9A94-B02160DB5C26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03277-C694-4F4D-8C30-5F954CF9E7D1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785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D419D2-9C99-C445-A22D-158D29C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8" y="818260"/>
            <a:ext cx="9137590" cy="522148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8AD2505-D354-7348-89AB-15593148450B}"/>
              </a:ext>
            </a:extLst>
          </p:cNvPr>
          <p:cNvSpPr/>
          <p:nvPr/>
        </p:nvSpPr>
        <p:spPr>
          <a:xfrm>
            <a:off x="6480859" y="2828657"/>
            <a:ext cx="3365052" cy="872173"/>
          </a:xfrm>
          <a:prstGeom prst="wedgeRectCallout">
            <a:avLst>
              <a:gd name="adj1" fmla="val -57582"/>
              <a:gd name="adj2" fmla="val 9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use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B69F-9C73-AE4A-A0C1-A6D499A0BABF}"/>
              </a:ext>
            </a:extLst>
          </p:cNvPr>
          <p:cNvSpPr/>
          <p:nvPr/>
        </p:nvSpPr>
        <p:spPr>
          <a:xfrm>
            <a:off x="2122998" y="1518699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FDB6-C385-5947-A457-27AF42321F5E}"/>
              </a:ext>
            </a:extLst>
          </p:cNvPr>
          <p:cNvSpPr/>
          <p:nvPr/>
        </p:nvSpPr>
        <p:spPr>
          <a:xfrm>
            <a:off x="2040835" y="5339301"/>
            <a:ext cx="4055165" cy="2941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3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7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FC985-D9AD-6142-8571-14F4D82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849832"/>
            <a:ext cx="11094236" cy="5405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3A31-8E95-6249-87F0-C6A7C09D3548}"/>
              </a:ext>
            </a:extLst>
          </p:cNvPr>
          <p:cNvCxnSpPr/>
          <p:nvPr/>
        </p:nvCxnSpPr>
        <p:spPr>
          <a:xfrm>
            <a:off x="2811566" y="1418602"/>
            <a:ext cx="28799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3549F7E-CF30-EB4B-B060-3CA670ADE28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4444"/>
              <a:gd name="adj2" fmla="val 4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C9A618B-7F03-ED44-968D-DA382A13A4FF}"/>
              </a:ext>
            </a:extLst>
          </p:cNvPr>
          <p:cNvSpPr/>
          <p:nvPr/>
        </p:nvSpPr>
        <p:spPr>
          <a:xfrm>
            <a:off x="6353638" y="4736970"/>
            <a:ext cx="3365052" cy="872173"/>
          </a:xfrm>
          <a:prstGeom prst="wedgeRectCallout">
            <a:avLst>
              <a:gd name="adj1" fmla="val -97043"/>
              <a:gd name="adj2" fmla="val -86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export the router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C12DC4D-4CAB-624F-AA4E-A25F104D917A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680"/>
              <a:gd name="adj2" fmla="val 76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(model)</a:t>
            </a:r>
          </a:p>
        </p:txBody>
      </p:sp>
    </p:spTree>
    <p:extLst>
      <p:ext uri="{BB962C8B-B14F-4D97-AF65-F5344CB8AC3E}">
        <p14:creationId xmlns:p14="http://schemas.microsoft.com/office/powerpoint/2010/main" val="20594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87A51C-5B1E-824D-925C-04E44BE3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91" y="935989"/>
            <a:ext cx="5065534" cy="343091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8D3078B-8592-474D-9D05-89EBA11244E3}"/>
              </a:ext>
            </a:extLst>
          </p:cNvPr>
          <p:cNvSpPr/>
          <p:nvPr/>
        </p:nvSpPr>
        <p:spPr>
          <a:xfrm>
            <a:off x="7229607" y="2109836"/>
            <a:ext cx="3365052" cy="872173"/>
          </a:xfrm>
          <a:prstGeom prst="wedgeRectCallout">
            <a:avLst>
              <a:gd name="adj1" fmla="val -94207"/>
              <a:gd name="adj2" fmla="val 96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is composed from two pieces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D879DC-EDAA-FB48-BDA4-F08D9C6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4" y="5082028"/>
            <a:ext cx="4059918" cy="839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4170D-7812-5B45-8B10-0F5ACDE3C403}"/>
              </a:ext>
            </a:extLst>
          </p:cNvPr>
          <p:cNvSpPr txBox="1"/>
          <p:nvPr/>
        </p:nvSpPr>
        <p:spPr>
          <a:xfrm>
            <a:off x="1460664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server.js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31A20-5487-3C4E-ACCD-C679342A1851}"/>
              </a:ext>
            </a:extLst>
          </p:cNvPr>
          <p:cNvSpPr txBox="1"/>
          <p:nvPr/>
        </p:nvSpPr>
        <p:spPr>
          <a:xfrm>
            <a:off x="6932487" y="4712696"/>
            <a:ext cx="37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IL" dirty="0"/>
              <a:t>he route in the routeBeaches.js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AF5EF7B-AA12-F541-83DE-A1BBC826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57" y="5068538"/>
            <a:ext cx="4059918" cy="8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720</TotalTime>
  <Words>416</Words>
  <Application>Microsoft Macintosh PowerPoint</Application>
  <PresentationFormat>Widescreen</PresentationFormat>
  <Paragraphs>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12</cp:revision>
  <dcterms:created xsi:type="dcterms:W3CDTF">2021-08-01T11:49:46Z</dcterms:created>
  <dcterms:modified xsi:type="dcterms:W3CDTF">2021-08-04T18:00:06Z</dcterms:modified>
</cp:coreProperties>
</file>