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BFA4-AD5A-4E84-8381-24FECD34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59445-AA4A-4FA2-BDC3-188DD3C90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4217-F9F2-4B52-9B44-4138B990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6541-5E7A-4D54-9FC4-AB7EAA53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CA2C-F902-4100-99DF-3C665562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3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6CE-72B3-46A5-859D-F31F747A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602C1-DF96-4546-8DBB-94CA6D2F2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C82E-EBE2-495D-9A22-1379F3F4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BF8E-5762-477D-936C-6A865C5B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569C-22E7-4994-A24F-BE919106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75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01D39-46E2-4BF1-8E8D-AA2285569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9C99F-005A-43F3-9DF2-3F4B4927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5E2-4891-45D0-8831-964CD45C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87CF-1D03-4F7D-90B1-052B5BA3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B520-04A5-49A2-8B5A-1BD80C1F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395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AE59-FD24-4B98-AE59-DCE27BCE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565A-ABBC-4D8E-87C2-456C406D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EC72-C1FC-4B05-95FD-C460087F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8FE3-7C4D-4680-BF55-1DB7A395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03C6-CF01-4F36-B2EC-C5585C18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14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349A-6013-404B-94F8-79A19274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8C47-E902-4E5B-9DB5-F1896296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184C-6876-4395-9FC7-B5A75C15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039B-B44E-46EF-9088-CFA59EE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78F9-92D5-4B16-9128-E3C0DAB0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547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1348-8344-43CC-A070-BE4CEB73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0641C-D566-4B21-82CA-EEED5BF7F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877F-A216-45A5-88B6-3D9EFC82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1A2A-B6C3-4BA8-AA81-D066346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A9DE-F267-46BF-8391-AFB3FB98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BD0B1-E107-459F-BBF6-6B32D6C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18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4282-5290-4347-AEBF-D2BB63C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9F1E-67CD-4778-8C75-0676443B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28C3-4935-44B6-A380-2B5CA38F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126F6-4333-4813-9CEF-9D91C8F0F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D35E3-462E-4DBA-A8C5-0EF343D90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C0F46-BBAF-4CA1-A70E-AB5666F2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8100D-EE54-4623-9DC6-C8BC0F41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45484-B34A-46EE-9FDD-3814B675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90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D413-A1DC-4493-BC2D-ADA0D63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FE416-17D1-4B2B-9374-555CD1EF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2C577-37BF-47DF-A427-639AD05E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2A3C6-0C62-4862-98DE-E0184745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80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F2A90-9393-442A-B289-84937790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2EC2B-3BC6-4817-B029-3F7510BF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685-1B00-4CC6-A167-80F64A55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112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04A4-CD94-48DA-A64F-F6609F7A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8241-C38E-4EFF-A40C-95EDBACDA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2A6BD-F817-4F5E-9D43-2F98C958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E200-E9F8-4B20-ADDC-8CE7D0ED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D6A4-4056-4D53-920F-8FFDCB7C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2D7F1-1BC6-461B-9A2E-571A040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57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4423-B875-4F6E-95D4-8E8A8E59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F683F-17C3-476E-AC82-61FA94690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08287-A60D-44F1-A741-091453AD6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C1E3-3345-4A36-B441-09787AB2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EE920-553B-442A-BFA5-6E99B57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73C8E-3E9A-4B4B-BFF5-66C52A66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996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54B78-6008-41CF-8711-AC4B1849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A665-86D7-4352-BD17-F4600884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05E7-AE87-4850-8969-A458EDDF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41B9-6038-47D3-AB28-B64D7042EB3B}" type="datetimeFigureOut">
              <a:rPr lang="en-IL" smtClean="0"/>
              <a:t>15/11/2021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F52F-7C7A-4DE9-9DA5-920C21FD8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0D0E-40D9-49EB-818E-DFE8F58A5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3E03-9B22-44BB-8FB7-DCC87A8EBA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05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1FA3-4F9C-4B8B-B14C-C333C1ABD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repository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676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244081" cy="156132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1EFBA16-4E5D-4908-8186-7772C4F1945C}"/>
              </a:ext>
            </a:extLst>
          </p:cNvPr>
          <p:cNvSpPr/>
          <p:nvPr/>
        </p:nvSpPr>
        <p:spPr>
          <a:xfrm>
            <a:off x="4397831" y="870076"/>
            <a:ext cx="821092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stCxn id="11" idx="3"/>
          </p:cNvCxnSpPr>
          <p:nvPr/>
        </p:nvCxnSpPr>
        <p:spPr>
          <a:xfrm flipV="1">
            <a:off x="2086947" y="1318727"/>
            <a:ext cx="1452466" cy="232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5218923" y="1327276"/>
            <a:ext cx="2086948" cy="204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1EFBA16-4E5D-4908-8186-7772C4F1945C}"/>
              </a:ext>
            </a:extLst>
          </p:cNvPr>
          <p:cNvSpPr/>
          <p:nvPr/>
        </p:nvSpPr>
        <p:spPr>
          <a:xfrm>
            <a:off x="4397831" y="254256"/>
            <a:ext cx="422985" cy="59172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23" idx="2"/>
          </p:cNvCxnSpPr>
          <p:nvPr/>
        </p:nvCxnSpPr>
        <p:spPr>
          <a:xfrm flipV="1">
            <a:off x="2086947" y="845976"/>
            <a:ext cx="4415326" cy="279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10" idx="3"/>
          </p:cNvCxnSpPr>
          <p:nvPr/>
        </p:nvCxnSpPr>
        <p:spPr>
          <a:xfrm flipH="1" flipV="1">
            <a:off x="4820816" y="550116"/>
            <a:ext cx="2485055" cy="281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51320C31-2178-4BB4-9ADF-0B4EB6D01249}"/>
              </a:ext>
            </a:extLst>
          </p:cNvPr>
          <p:cNvSpPr/>
          <p:nvPr/>
        </p:nvSpPr>
        <p:spPr>
          <a:xfrm>
            <a:off x="4402498" y="1022867"/>
            <a:ext cx="422985" cy="591720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F7C3F68-932E-4A97-A59F-A439D2431CA1}"/>
              </a:ext>
            </a:extLst>
          </p:cNvPr>
          <p:cNvSpPr/>
          <p:nvPr/>
        </p:nvSpPr>
        <p:spPr>
          <a:xfrm>
            <a:off x="4393166" y="3033034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7D86B7C0-73C5-47BA-89C1-8F9AABF9E3DE}"/>
              </a:ext>
            </a:extLst>
          </p:cNvPr>
          <p:cNvSpPr/>
          <p:nvPr/>
        </p:nvSpPr>
        <p:spPr>
          <a:xfrm>
            <a:off x="4413383" y="2376197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C0B361E3-8202-400C-ACB3-CED1E6206579}"/>
              </a:ext>
            </a:extLst>
          </p:cNvPr>
          <p:cNvSpPr/>
          <p:nvPr/>
        </p:nvSpPr>
        <p:spPr>
          <a:xfrm>
            <a:off x="4394719" y="1730048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8D675F29-A5A9-4005-A745-74F3AF90D026}"/>
              </a:ext>
            </a:extLst>
          </p:cNvPr>
          <p:cNvSpPr/>
          <p:nvPr/>
        </p:nvSpPr>
        <p:spPr>
          <a:xfrm>
            <a:off x="5133391" y="256585"/>
            <a:ext cx="422985" cy="59172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49A8EBA2-538B-45C4-8567-2AFFDF939BEA}"/>
              </a:ext>
            </a:extLst>
          </p:cNvPr>
          <p:cNvSpPr/>
          <p:nvPr/>
        </p:nvSpPr>
        <p:spPr>
          <a:xfrm>
            <a:off x="5698675" y="254256"/>
            <a:ext cx="422985" cy="59172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19A35253-5A7A-4256-9B9C-E6F437294DA1}"/>
              </a:ext>
            </a:extLst>
          </p:cNvPr>
          <p:cNvSpPr/>
          <p:nvPr/>
        </p:nvSpPr>
        <p:spPr>
          <a:xfrm>
            <a:off x="6290780" y="254256"/>
            <a:ext cx="422985" cy="59172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083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0F8C4-F4EB-4BFD-8ED2-0C528A4CE366}"/>
              </a:ext>
            </a:extLst>
          </p:cNvPr>
          <p:cNvSpPr txBox="1"/>
          <p:nvPr/>
        </p:nvSpPr>
        <p:spPr>
          <a:xfrm>
            <a:off x="3931298" y="2289110"/>
            <a:ext cx="436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4831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67576B-4494-404C-BF3D-A931F968131B}"/>
              </a:ext>
            </a:extLst>
          </p:cNvPr>
          <p:cNvSpPr txBox="1"/>
          <p:nvPr/>
        </p:nvSpPr>
        <p:spPr>
          <a:xfrm rot="19642354">
            <a:off x="2674487" y="2345095"/>
            <a:ext cx="83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B561D-A775-439D-8D6B-C3BB5F39C38D}"/>
              </a:ext>
            </a:extLst>
          </p:cNvPr>
          <p:cNvSpPr txBox="1"/>
          <p:nvPr/>
        </p:nvSpPr>
        <p:spPr>
          <a:xfrm rot="1633289">
            <a:off x="5825512" y="2345095"/>
            <a:ext cx="83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529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2AEE134-2A14-4EE3-96BF-F0DD45E608CB}"/>
              </a:ext>
            </a:extLst>
          </p:cNvPr>
          <p:cNvSpPr/>
          <p:nvPr/>
        </p:nvSpPr>
        <p:spPr>
          <a:xfrm>
            <a:off x="2213661" y="2562027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AFBE2-D99E-452F-91FC-347729275508}"/>
              </a:ext>
            </a:extLst>
          </p:cNvPr>
          <p:cNvSpPr txBox="1"/>
          <p:nvPr/>
        </p:nvSpPr>
        <p:spPr>
          <a:xfrm>
            <a:off x="1929686" y="2169361"/>
            <a:ext cx="197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(version)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060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2AEE134-2A14-4EE3-96BF-F0DD45E608CB}"/>
              </a:ext>
            </a:extLst>
          </p:cNvPr>
          <p:cNvSpPr/>
          <p:nvPr/>
        </p:nvSpPr>
        <p:spPr>
          <a:xfrm>
            <a:off x="3687898" y="1349051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AFBE2-D99E-452F-91FC-347729275508}"/>
              </a:ext>
            </a:extLst>
          </p:cNvPr>
          <p:cNvSpPr txBox="1"/>
          <p:nvPr/>
        </p:nvSpPr>
        <p:spPr>
          <a:xfrm rot="19293568">
            <a:off x="2429195" y="2300852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885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B3711BE-E2F4-452A-AF79-398F793F3BB1}"/>
              </a:ext>
            </a:extLst>
          </p:cNvPr>
          <p:cNvSpPr/>
          <p:nvPr/>
        </p:nvSpPr>
        <p:spPr>
          <a:xfrm>
            <a:off x="6770915" y="3367569"/>
            <a:ext cx="1069911" cy="1191990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4A30884C-0FCF-4D2C-A486-D79E70A01A63}"/>
              </a:ext>
            </a:extLst>
          </p:cNvPr>
          <p:cNvSpPr/>
          <p:nvPr/>
        </p:nvSpPr>
        <p:spPr>
          <a:xfrm>
            <a:off x="161731" y="3551853"/>
            <a:ext cx="746449" cy="72778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B31D2-9726-4C5E-8BF0-E31F1CE9FCD2}"/>
              </a:ext>
            </a:extLst>
          </p:cNvPr>
          <p:cNvSpPr txBox="1"/>
          <p:nvPr/>
        </p:nvSpPr>
        <p:spPr>
          <a:xfrm>
            <a:off x="49763" y="4559559"/>
            <a:ext cx="106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  <a:endParaRPr lang="en-IL" dirty="0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BE040ED-9F75-4F09-8C46-A6F32D3FC5F9}"/>
              </a:ext>
            </a:extLst>
          </p:cNvPr>
          <p:cNvSpPr/>
          <p:nvPr/>
        </p:nvSpPr>
        <p:spPr>
          <a:xfrm>
            <a:off x="8382000" y="3704253"/>
            <a:ext cx="746449" cy="727788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highlight>
                <a:srgbClr val="FFFF00"/>
              </a:highlight>
            </a:endParaRPr>
          </a:p>
        </p:txBody>
      </p:sp>
      <p:pic>
        <p:nvPicPr>
          <p:cNvPr id="9" name="Graphic 8" descr="Send outline">
            <a:extLst>
              <a:ext uri="{FF2B5EF4-FFF2-40B4-BE49-F238E27FC236}">
                <a16:creationId xmlns:a16="http://schemas.microsoft.com/office/drawing/2014/main" id="{542D8129-40C0-4874-871C-51EB9A16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687" y="3153747"/>
            <a:ext cx="914400" cy="914400"/>
          </a:xfrm>
          <a:prstGeom prst="rect">
            <a:avLst/>
          </a:prstGeom>
        </p:spPr>
      </p:pic>
      <p:pic>
        <p:nvPicPr>
          <p:cNvPr id="3" name="Graphic 2" descr="Upload outline">
            <a:extLst>
              <a:ext uri="{FF2B5EF4-FFF2-40B4-BE49-F238E27FC236}">
                <a16:creationId xmlns:a16="http://schemas.microsoft.com/office/drawing/2014/main" id="{6E3ACF3D-77A1-4CF3-9C21-3C4C5C1B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87" y="676469"/>
            <a:ext cx="1345164" cy="1345164"/>
          </a:xfrm>
          <a:prstGeom prst="rect">
            <a:avLst/>
          </a:prstGeom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5E73A47C-866A-4ACA-8109-B520D6004C76}"/>
              </a:ext>
            </a:extLst>
          </p:cNvPr>
          <p:cNvSpPr/>
          <p:nvPr/>
        </p:nvSpPr>
        <p:spPr>
          <a:xfrm>
            <a:off x="1172547" y="2998237"/>
            <a:ext cx="914400" cy="1281404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9B3036-DEA8-4233-8A15-E365FA98D11A}"/>
              </a:ext>
            </a:extLst>
          </p:cNvPr>
          <p:cNvCxnSpPr>
            <a:cxnSpLocks/>
            <a:stCxn id="11" idx="3"/>
            <a:endCxn id="3" idx="2"/>
          </p:cNvCxnSpPr>
          <p:nvPr/>
        </p:nvCxnSpPr>
        <p:spPr>
          <a:xfrm flipV="1">
            <a:off x="2086947" y="2021633"/>
            <a:ext cx="2177922" cy="161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1F1AD8-DEDF-497D-970F-ABE4183241FB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264869" y="2021633"/>
            <a:ext cx="3041002" cy="134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E949F-3EE0-46E5-903D-06AB5FD68FA5}"/>
              </a:ext>
            </a:extLst>
          </p:cNvPr>
          <p:cNvSpPr txBox="1"/>
          <p:nvPr/>
        </p:nvSpPr>
        <p:spPr>
          <a:xfrm>
            <a:off x="1331167" y="550116"/>
            <a:ext cx="21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repository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7B6F3-E909-463A-888F-72002CE9E633}"/>
              </a:ext>
            </a:extLst>
          </p:cNvPr>
          <p:cNvSpPr txBox="1"/>
          <p:nvPr/>
        </p:nvSpPr>
        <p:spPr>
          <a:xfrm>
            <a:off x="2788689" y="121530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D264E-0EC1-4C84-9979-57B9DA2FD49C}"/>
              </a:ext>
            </a:extLst>
          </p:cNvPr>
          <p:cNvSpPr txBox="1"/>
          <p:nvPr/>
        </p:nvSpPr>
        <p:spPr>
          <a:xfrm>
            <a:off x="1175658" y="4279641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7CC8BB-B0CC-4B52-BF89-28D0AEFB9316}"/>
              </a:ext>
            </a:extLst>
          </p:cNvPr>
          <p:cNvSpPr txBox="1"/>
          <p:nvPr/>
        </p:nvSpPr>
        <p:spPr>
          <a:xfrm>
            <a:off x="6671389" y="4479858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IL" dirty="0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2AEE134-2A14-4EE3-96BF-F0DD45E608CB}"/>
              </a:ext>
            </a:extLst>
          </p:cNvPr>
          <p:cNvSpPr/>
          <p:nvPr/>
        </p:nvSpPr>
        <p:spPr>
          <a:xfrm>
            <a:off x="3687898" y="1349051"/>
            <a:ext cx="422985" cy="5917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Code</a:t>
            </a:r>
          </a:p>
          <a:p>
            <a:pPr algn="ctr"/>
            <a:r>
              <a:rPr lang="en-US" sz="800" dirty="0"/>
              <a:t>Ver.</a:t>
            </a:r>
            <a:endParaRPr lang="en-IL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AFBE2-D99E-452F-91FC-347729275508}"/>
              </a:ext>
            </a:extLst>
          </p:cNvPr>
          <p:cNvSpPr txBox="1"/>
          <p:nvPr/>
        </p:nvSpPr>
        <p:spPr>
          <a:xfrm rot="1551179">
            <a:off x="5917360" y="2306349"/>
            <a:ext cx="150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9619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89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repository</dc:title>
  <dc:creator>Tal Yaron</dc:creator>
  <cp:lastModifiedBy>Tal Yaron</cp:lastModifiedBy>
  <cp:revision>2</cp:revision>
  <dcterms:created xsi:type="dcterms:W3CDTF">2021-11-08T18:07:32Z</dcterms:created>
  <dcterms:modified xsi:type="dcterms:W3CDTF">2021-11-15T16:47:03Z</dcterms:modified>
</cp:coreProperties>
</file>