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4" r:id="rId1"/>
  </p:sldMasterIdLst>
  <p:sldIdLst>
    <p:sldId id="256" r:id="rId2"/>
    <p:sldId id="257" r:id="rId3"/>
    <p:sldId id="258" r:id="rId4"/>
    <p:sldId id="259" r:id="rId5"/>
    <p:sldId id="268" r:id="rId6"/>
    <p:sldId id="267" r:id="rId7"/>
    <p:sldId id="266"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95" autoAdjust="0"/>
  </p:normalViewPr>
  <p:slideViewPr>
    <p:cSldViewPr snapToGrid="0">
      <p:cViewPr varScale="1">
        <p:scale>
          <a:sx n="52" d="100"/>
          <a:sy n="52" d="100"/>
        </p:scale>
        <p:origin x="29" y="-4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A-5CC6-11CF-8D67-00AA00BDCE1D}" ax:persistence="persistStream" r:id="rId1"/>
</file>

<file path=ppt/activeX/activeX10.xml><?xml version="1.0" encoding="utf-8"?>
<ax:ocx xmlns:ax="http://schemas.microsoft.com/office/2006/activeX" xmlns:r="http://schemas.openxmlformats.org/officeDocument/2006/relationships" ax:classid="{5512D11E-5CC6-11CF-8D67-00AA00BDCE1D}" ax:persistence="persistStream" r:id="rId1"/>
</file>

<file path=ppt/activeX/activeX11.xml><?xml version="1.0" encoding="utf-8"?>
<ax:ocx xmlns:ax="http://schemas.microsoft.com/office/2006/activeX" xmlns:r="http://schemas.openxmlformats.org/officeDocument/2006/relationships" ax:classid="{5512D116-5CC6-11CF-8D67-00AA00BDCE1D}" ax:persistence="persistStream" r:id="rId1"/>
</file>

<file path=ppt/activeX/activeX12.xml><?xml version="1.0" encoding="utf-8"?>
<ax:ocx xmlns:ax="http://schemas.microsoft.com/office/2006/activeX" xmlns:r="http://schemas.openxmlformats.org/officeDocument/2006/relationships" ax:classid="{5512D110-5CC6-11CF-8D67-00AA00BDCE1D}" ax:persistence="persistStream" r:id="rId1"/>
</file>

<file path=ppt/activeX/activeX13.xml><?xml version="1.0" encoding="utf-8"?>
<ax:ocx xmlns:ax="http://schemas.microsoft.com/office/2006/activeX" xmlns:r="http://schemas.openxmlformats.org/officeDocument/2006/relationships" ax:classid="{5512D11A-5CC6-11CF-8D67-00AA00BDCE1D}" ax:persistence="persistStream" r:id="rId1"/>
</file>

<file path=ppt/activeX/activeX2.xml><?xml version="1.0" encoding="utf-8"?>
<ax:ocx xmlns:ax="http://schemas.microsoft.com/office/2006/activeX" xmlns:r="http://schemas.openxmlformats.org/officeDocument/2006/relationships" ax:classid="{5512D11A-5CC6-11CF-8D67-00AA00BDCE1D}" ax:persistence="persistStream" r:id="rId1"/>
</file>

<file path=ppt/activeX/activeX3.xml><?xml version="1.0" encoding="utf-8"?>
<ax:ocx xmlns:ax="http://schemas.microsoft.com/office/2006/activeX" xmlns:r="http://schemas.openxmlformats.org/officeDocument/2006/relationships" ax:classid="{5512D122-5CC6-11CF-8D67-00AA00BDCE1D}" ax:persistence="persistStream" r:id="rId1"/>
</file>

<file path=ppt/activeX/activeX4.xml><?xml version="1.0" encoding="utf-8"?>
<ax:ocx xmlns:ax="http://schemas.microsoft.com/office/2006/activeX" xmlns:r="http://schemas.openxmlformats.org/officeDocument/2006/relationships" ax:classid="{5512D11A-5CC6-11CF-8D67-00AA00BDCE1D}" ax:persistence="persistStream" r:id="rId1"/>
</file>

<file path=ppt/activeX/activeX5.xml><?xml version="1.0" encoding="utf-8"?>
<ax:ocx xmlns:ax="http://schemas.microsoft.com/office/2006/activeX" xmlns:r="http://schemas.openxmlformats.org/officeDocument/2006/relationships" ax:classid="{5512D11A-5CC6-11CF-8D67-00AA00BDCE1D}" ax:persistence="persistStream" r:id="rId1"/>
</file>

<file path=ppt/activeX/activeX6.xml><?xml version="1.0" encoding="utf-8"?>
<ax:ocx xmlns:ax="http://schemas.microsoft.com/office/2006/activeX" xmlns:r="http://schemas.openxmlformats.org/officeDocument/2006/relationships" ax:classid="{5512D122-5CC6-11CF-8D67-00AA00BDCE1D}" ax:persistence="persistStream" r:id="rId1"/>
</file>

<file path=ppt/activeX/activeX7.xml><?xml version="1.0" encoding="utf-8"?>
<ax:ocx xmlns:ax="http://schemas.microsoft.com/office/2006/activeX" xmlns:r="http://schemas.openxmlformats.org/officeDocument/2006/relationships" ax:classid="{5512D122-5CC6-11CF-8D67-00AA00BDCE1D}" ax:persistence="persistStream" r:id="rId1"/>
</file>

<file path=ppt/activeX/activeX8.xml><?xml version="1.0" encoding="utf-8"?>
<ax:ocx xmlns:ax="http://schemas.microsoft.com/office/2006/activeX" xmlns:r="http://schemas.openxmlformats.org/officeDocument/2006/relationships" ax:classid="{5512D110-5CC6-11CF-8D67-00AA00BDCE1D}" ax:persistence="persistStream" r:id="rId1"/>
</file>

<file path=ppt/activeX/activeX9.xml><?xml version="1.0" encoding="utf-8"?>
<ax:ocx xmlns:ax="http://schemas.microsoft.com/office/2006/activeX" xmlns:r="http://schemas.openxmlformats.org/officeDocument/2006/relationships" ax:classid="{5512D11A-5CC6-11CF-8D67-00AA00BDCE1D}" ax:persistence="persistStream" r:id="rId1"/>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71298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2763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174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4331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7900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275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1514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5327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1072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706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7478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31238"/>
      </p:ext>
    </p:extLst>
  </p:cSld>
  <p:clrMap bg1="lt1" tx1="dk1" bg2="lt2" tx2="dk2" accent1="accent1" accent2="accent2" accent3="accent3" accent4="accent4" accent5="accent5" accent6="accent6" hlink="hlink" folHlink="folHlink"/>
  <p:sldLayoutIdLst>
    <p:sldLayoutId id="2147483755" r:id="rId1"/>
    <p:sldLayoutId id="2147483754" r:id="rId2"/>
    <p:sldLayoutId id="2147483753" r:id="rId3"/>
    <p:sldLayoutId id="2147483752" r:id="rId4"/>
    <p:sldLayoutId id="2147483751" r:id="rId5"/>
    <p:sldLayoutId id="2147483750" r:id="rId6"/>
    <p:sldLayoutId id="2147483749" r:id="rId7"/>
    <p:sldLayoutId id="2147483748" r:id="rId8"/>
    <p:sldLayoutId id="2147483747" r:id="rId9"/>
    <p:sldLayoutId id="2147483746" r:id="rId10"/>
    <p:sldLayoutId id="2147483745"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ontrol" Target="../activeX/activeX12.xml"/><Relationship Id="rId18" Type="http://schemas.openxmlformats.org/officeDocument/2006/relationships/hyperlink" Target="https://www.liveworksheets.com/aboutthis_en.asp" TargetMode="External"/><Relationship Id="rId26" Type="http://schemas.openxmlformats.org/officeDocument/2006/relationships/hyperlink" Target="https://www.liveworksheets.com/register/register.asp" TargetMode="External"/><Relationship Id="rId39" Type="http://schemas.openxmlformats.org/officeDocument/2006/relationships/hyperlink" Target="https://www.liveworksheets.com/worksheets/en/English_as_a_Second_Language_(ESL)/Present_Simple/Present_Simple_-_Video_gz25996xg" TargetMode="External"/><Relationship Id="rId21" Type="http://schemas.openxmlformats.org/officeDocument/2006/relationships/hyperlink" Target="https://youtu.be/V5AM_qToJyc" TargetMode="External"/><Relationship Id="rId34" Type="http://schemas.openxmlformats.org/officeDocument/2006/relationships/hyperlink" Target="https://www.liveworksheets.com/worksheets/en/English_as_a_Second_Language_(ESL)/Present_Simple/Simple_Present_Exercises_qt22073qp" TargetMode="External"/><Relationship Id="rId42" Type="http://schemas.openxmlformats.org/officeDocument/2006/relationships/hyperlink" Target="https://www.liveworksheets.com/search.asp?authorid=176856" TargetMode="External"/><Relationship Id="rId47" Type="http://schemas.openxmlformats.org/officeDocument/2006/relationships/hyperlink" Target="https://www.liveworksheets.com/search.asp?authorid=11123" TargetMode="External"/><Relationship Id="rId50" Type="http://schemas.openxmlformats.org/officeDocument/2006/relationships/image" Target="../media/image15.png"/><Relationship Id="rId55" Type="http://schemas.openxmlformats.org/officeDocument/2006/relationships/hyperlink" Target="https://www.liveworksheets.com/terms_of_use_en.asp" TargetMode="External"/><Relationship Id="rId63" Type="http://schemas.openxmlformats.org/officeDocument/2006/relationships/hyperlink" Target="https://www.liveworksheets.com/user/miss_Paula_" TargetMode="External"/><Relationship Id="rId68" Type="http://schemas.openxmlformats.org/officeDocument/2006/relationships/image" Target="../media/image24.jpeg"/><Relationship Id="rId76" Type="http://schemas.openxmlformats.org/officeDocument/2006/relationships/image" Target="../media/image32.jpeg"/><Relationship Id="rId84" Type="http://schemas.openxmlformats.org/officeDocument/2006/relationships/image" Target="../media/image8.wmf"/><Relationship Id="rId89" Type="http://schemas.openxmlformats.org/officeDocument/2006/relationships/image" Target="../media/image13.wmf"/><Relationship Id="rId7" Type="http://schemas.openxmlformats.org/officeDocument/2006/relationships/control" Target="../activeX/activeX6.xml"/><Relationship Id="rId71" Type="http://schemas.openxmlformats.org/officeDocument/2006/relationships/image" Target="../media/image27.jpeg"/><Relationship Id="rId2" Type="http://schemas.openxmlformats.org/officeDocument/2006/relationships/control" Target="../activeX/activeX1.xml"/><Relationship Id="rId16" Type="http://schemas.openxmlformats.org/officeDocument/2006/relationships/hyperlink" Target="https://es.liveworksheets.com/worksheets/en/English_as_a_Second_Language_(ESL)/Present_Simple/Present_Simple,_affirmative_and_negative_sentences_and_questions_to1253224mh" TargetMode="External"/><Relationship Id="rId29" Type="http://schemas.openxmlformats.org/officeDocument/2006/relationships/hyperlink" Target="https://www.liveworksheets.com/worksheets/en/English_as_a_Second_Language_(ESL)/Present_Simple/Present_Simple_hr39728hk" TargetMode="External"/><Relationship Id="rId11" Type="http://schemas.openxmlformats.org/officeDocument/2006/relationships/control" Target="../activeX/activeX10.xml"/><Relationship Id="rId24" Type="http://schemas.openxmlformats.org/officeDocument/2006/relationships/hyperlink" Target="https://www.liveworksheets.com/help/" TargetMode="External"/><Relationship Id="rId32" Type="http://schemas.openxmlformats.org/officeDocument/2006/relationships/hyperlink" Target="https://www.liveworksheets.com/worksheets/en/English_as_a_Second_Language_(ESL)/Present_Simple/Present_simple_affirmative_and_negative_za26318ec" TargetMode="External"/><Relationship Id="rId37" Type="http://schemas.openxmlformats.org/officeDocument/2006/relationships/hyperlink" Target="https://www.liveworksheets.com/worksheets/en/English_as_a_Second_Language_(ESL)/Present_Simple/Present_Simple_tense_I_-_third_person_singular_ml1521906zp" TargetMode="External"/><Relationship Id="rId40" Type="http://schemas.openxmlformats.org/officeDocument/2006/relationships/hyperlink" Target="https://www.liveworksheets.com/search.asp?authorid=3045484" TargetMode="External"/><Relationship Id="rId45" Type="http://schemas.openxmlformats.org/officeDocument/2006/relationships/hyperlink" Target="https://www.liveworksheets.com/search.asp?authorid=151720" TargetMode="External"/><Relationship Id="rId53" Type="http://schemas.openxmlformats.org/officeDocument/2006/relationships/image" Target="../media/image16.jpeg"/><Relationship Id="rId58" Type="http://schemas.openxmlformats.org/officeDocument/2006/relationships/hyperlink" Target="https://www.liveworksheets.com/reportcopyright.asp" TargetMode="External"/><Relationship Id="rId66" Type="http://schemas.openxmlformats.org/officeDocument/2006/relationships/image" Target="../media/image22.png"/><Relationship Id="rId74" Type="http://schemas.openxmlformats.org/officeDocument/2006/relationships/image" Target="../media/image30.jpeg"/><Relationship Id="rId79" Type="http://schemas.openxmlformats.org/officeDocument/2006/relationships/image" Target="../media/image3.wmf"/><Relationship Id="rId87" Type="http://schemas.openxmlformats.org/officeDocument/2006/relationships/image" Target="../media/image11.wmf"/><Relationship Id="rId5" Type="http://schemas.openxmlformats.org/officeDocument/2006/relationships/control" Target="../activeX/activeX4.xml"/><Relationship Id="rId61" Type="http://schemas.openxmlformats.org/officeDocument/2006/relationships/image" Target="../media/image18.png"/><Relationship Id="rId82" Type="http://schemas.openxmlformats.org/officeDocument/2006/relationships/image" Target="../media/image6.wmf"/><Relationship Id="rId19" Type="http://schemas.openxmlformats.org/officeDocument/2006/relationships/hyperlink" Target="https://www.liveworksheets.com/worksheets/en" TargetMode="External"/><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control" Target="../activeX/activeX13.xml"/><Relationship Id="rId22" Type="http://schemas.openxmlformats.org/officeDocument/2006/relationships/hyperlink" Target="https://www.liveworksheets.com/lwsmaker/index.asp" TargetMode="External"/><Relationship Id="rId27" Type="http://schemas.openxmlformats.org/officeDocument/2006/relationships/hyperlink" Target="https://www.liveworksheets.com/myaccount/forgotmypassword.asp" TargetMode="External"/><Relationship Id="rId30" Type="http://schemas.openxmlformats.org/officeDocument/2006/relationships/hyperlink" Target="https://www.liveworksheets.com/worksheets/en/English_as_a_Second_Language_(ESL)/Present_Simple/Present_simple_affirmative_xx1359709mn" TargetMode="External"/><Relationship Id="rId35" Type="http://schemas.openxmlformats.org/officeDocument/2006/relationships/hyperlink" Target="https://www.liveworksheets.com/worksheets/en/English_as_a_Second_Language_(ESL)/Present_Simple/The_simple_present_tense_(affirmative_and_negative_form)_hb1859154zf" TargetMode="External"/><Relationship Id="rId43" Type="http://schemas.openxmlformats.org/officeDocument/2006/relationships/hyperlink" Target="https://www.liveworksheets.com/search.asp?authorid=1801968" TargetMode="External"/><Relationship Id="rId48" Type="http://schemas.openxmlformats.org/officeDocument/2006/relationships/hyperlink" Target="https://www.liveworksheets.com/search.asp?authorid=1907234" TargetMode="External"/><Relationship Id="rId56" Type="http://schemas.openxmlformats.org/officeDocument/2006/relationships/hyperlink" Target="https://www.liveworksheets.com/privacypolicy_en.asp" TargetMode="External"/><Relationship Id="rId64" Type="http://schemas.openxmlformats.org/officeDocument/2006/relationships/image" Target="../media/image20.jpeg"/><Relationship Id="rId69" Type="http://schemas.openxmlformats.org/officeDocument/2006/relationships/image" Target="../media/image25.jpeg"/><Relationship Id="rId77" Type="http://schemas.openxmlformats.org/officeDocument/2006/relationships/image" Target="../media/image1.wmf"/><Relationship Id="rId8" Type="http://schemas.openxmlformats.org/officeDocument/2006/relationships/control" Target="../activeX/activeX7.xml"/><Relationship Id="rId51" Type="http://schemas.openxmlformats.org/officeDocument/2006/relationships/hyperlink" Target="https://www.liveworksheets.com/worksheets/en/English_as_a_Second_Language_(ESL)" TargetMode="External"/><Relationship Id="rId72" Type="http://schemas.openxmlformats.org/officeDocument/2006/relationships/image" Target="../media/image28.jpeg"/><Relationship Id="rId80" Type="http://schemas.openxmlformats.org/officeDocument/2006/relationships/image" Target="../media/image4.wmf"/><Relationship Id="rId85" Type="http://schemas.openxmlformats.org/officeDocument/2006/relationships/image" Target="../media/image9.wmf"/><Relationship Id="rId3" Type="http://schemas.openxmlformats.org/officeDocument/2006/relationships/control" Target="../activeX/activeX2.xml"/><Relationship Id="rId12" Type="http://schemas.openxmlformats.org/officeDocument/2006/relationships/control" Target="../activeX/activeX11.xml"/><Relationship Id="rId17" Type="http://schemas.openxmlformats.org/officeDocument/2006/relationships/hyperlink" Target="https://www.liveworksheets.com/" TargetMode="External"/><Relationship Id="rId25" Type="http://schemas.openxmlformats.org/officeDocument/2006/relationships/hyperlink" Target="https://www.liveworksheets.com/workbooks" TargetMode="External"/><Relationship Id="rId33" Type="http://schemas.openxmlformats.org/officeDocument/2006/relationships/hyperlink" Target="https://www.liveworksheets.com/worksheets/en/English_as_a_Second_Language_(ESL)/Present_Simple/Present_Simple_Tense_vv410422jo" TargetMode="External"/><Relationship Id="rId38" Type="http://schemas.openxmlformats.org/officeDocument/2006/relationships/hyperlink" Target="https://www.liveworksheets.com/worksheets/en/English_as_a_Second_Language_(ESL)/Present_Simple/Emma's_daily_routine_-_reading_gs10686ib" TargetMode="External"/><Relationship Id="rId46" Type="http://schemas.openxmlformats.org/officeDocument/2006/relationships/hyperlink" Target="https://www.liveworksheets.com/search.asp?authorid=1493921" TargetMode="External"/><Relationship Id="rId59" Type="http://schemas.openxmlformats.org/officeDocument/2006/relationships/hyperlink" Target="https://www.liveworksheets.com/contact.asp" TargetMode="External"/><Relationship Id="rId67" Type="http://schemas.openxmlformats.org/officeDocument/2006/relationships/image" Target="../media/image23.jpeg"/><Relationship Id="rId20" Type="http://schemas.openxmlformats.org/officeDocument/2006/relationships/hyperlink" Target="https://www.liveworksheets.com/lwsmaker/gettingstarted.asp" TargetMode="External"/><Relationship Id="rId41" Type="http://schemas.openxmlformats.org/officeDocument/2006/relationships/hyperlink" Target="https://www.liveworksheets.com/search.asp?authorid=2447652" TargetMode="External"/><Relationship Id="rId54" Type="http://schemas.openxmlformats.org/officeDocument/2006/relationships/hyperlink" Target="https://classroom.google.com/u/0/share?url=" TargetMode="External"/><Relationship Id="rId62" Type="http://schemas.openxmlformats.org/officeDocument/2006/relationships/image" Target="../media/image19.png"/><Relationship Id="rId70" Type="http://schemas.openxmlformats.org/officeDocument/2006/relationships/image" Target="../media/image26.jpeg"/><Relationship Id="rId75" Type="http://schemas.openxmlformats.org/officeDocument/2006/relationships/image" Target="../media/image31.jpeg"/><Relationship Id="rId83" Type="http://schemas.openxmlformats.org/officeDocument/2006/relationships/image" Target="../media/image7.wmf"/><Relationship Id="rId88"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control" Target="../activeX/activeX5.xml"/><Relationship Id="rId15" Type="http://schemas.openxmlformats.org/officeDocument/2006/relationships/slideLayout" Target="../slideLayouts/slideLayout1.xml"/><Relationship Id="rId23" Type="http://schemas.openxmlformats.org/officeDocument/2006/relationships/hyperlink" Target="https://youtu.be/yQYNnSvqM24" TargetMode="External"/><Relationship Id="rId28" Type="http://schemas.openxmlformats.org/officeDocument/2006/relationships/hyperlink" Target="https://api.whatsapp.com/send?text=https%3A%2F%2Fwww%2Eliveworksheets%2Ecom%2Fid%2Fto1253224mh" TargetMode="External"/><Relationship Id="rId36" Type="http://schemas.openxmlformats.org/officeDocument/2006/relationships/hyperlink" Target="https://www.liveworksheets.com/worksheets/en/English_as_a_Second_Language_(ESL)/Present_Simple/Simple_Present_Tense_test-2_vz1891862io" TargetMode="External"/><Relationship Id="rId49" Type="http://schemas.openxmlformats.org/officeDocument/2006/relationships/image" Target="../media/image14.png"/><Relationship Id="rId57" Type="http://schemas.openxmlformats.org/officeDocument/2006/relationships/hyperlink" Target="https://www.liveworksheets.com/cookies_en.asp" TargetMode="External"/><Relationship Id="rId10" Type="http://schemas.openxmlformats.org/officeDocument/2006/relationships/control" Target="../activeX/activeX9.xml"/><Relationship Id="rId31" Type="http://schemas.openxmlformats.org/officeDocument/2006/relationships/hyperlink" Target="https://www.liveworksheets.com/worksheets/en/English_as_a_Second_Language_(ESL)/Present_Simple/Present_Simple_Tense_qe1735hg" TargetMode="External"/><Relationship Id="rId44" Type="http://schemas.openxmlformats.org/officeDocument/2006/relationships/hyperlink" Target="https://www.liveworksheets.com/search.asp?authorid=2706592" TargetMode="External"/><Relationship Id="rId52" Type="http://schemas.openxmlformats.org/officeDocument/2006/relationships/hyperlink" Target="https://www.liveworksheets.com/worksheets/en/English_as_a_Second_Language_(ESL)/Present_Simple" TargetMode="External"/><Relationship Id="rId60" Type="http://schemas.openxmlformats.org/officeDocument/2006/relationships/image" Target="../media/image17.png"/><Relationship Id="rId65" Type="http://schemas.openxmlformats.org/officeDocument/2006/relationships/image" Target="../media/image21.png"/><Relationship Id="rId73" Type="http://schemas.openxmlformats.org/officeDocument/2006/relationships/image" Target="../media/image29.jpeg"/><Relationship Id="rId78" Type="http://schemas.openxmlformats.org/officeDocument/2006/relationships/image" Target="../media/image2.wmf"/><Relationship Id="rId81" Type="http://schemas.openxmlformats.org/officeDocument/2006/relationships/image" Target="../media/image5.wmf"/><Relationship Id="rId86" Type="http://schemas.openxmlformats.org/officeDocument/2006/relationships/image" Target="../media/image10.wmf"/></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journal.code4lib.org/articles/9195" TargetMode="Externa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5CAC6-6D33-4028-A791-348E5F918576}"/>
              </a:ext>
            </a:extLst>
          </p:cNvPr>
          <p:cNvSpPr>
            <a:spLocks noGrp="1"/>
          </p:cNvSpPr>
          <p:nvPr>
            <p:ph type="ctrTitle"/>
          </p:nvPr>
        </p:nvSpPr>
        <p:spPr>
          <a:xfrm>
            <a:off x="777240" y="565846"/>
            <a:ext cx="4887458" cy="3610622"/>
          </a:xfrm>
        </p:spPr>
        <p:txBody>
          <a:bodyPr anchor="b">
            <a:normAutofit/>
          </a:bodyPr>
          <a:lstStyle/>
          <a:p>
            <a:pPr algn="l"/>
            <a:r>
              <a:rPr lang="en-US" sz="6000" dirty="0">
                <a:solidFill>
                  <a:srgbClr val="FFFFFF"/>
                </a:solidFill>
              </a:rPr>
              <a:t>Responsive CSS</a:t>
            </a:r>
            <a:endParaRPr lang="en-IL" sz="6000" dirty="0">
              <a:solidFill>
                <a:srgbClr val="FFFFFF"/>
              </a:solidFill>
            </a:endParaRPr>
          </a:p>
        </p:txBody>
      </p:sp>
      <p:sp>
        <p:nvSpPr>
          <p:cNvPr id="3" name="Subtitle 2">
            <a:extLst>
              <a:ext uri="{FF2B5EF4-FFF2-40B4-BE49-F238E27FC236}">
                <a16:creationId xmlns:a16="http://schemas.microsoft.com/office/drawing/2014/main" id="{E3B50028-CBCB-4727-A3AB-8C651F904227}"/>
              </a:ext>
            </a:extLst>
          </p:cNvPr>
          <p:cNvSpPr>
            <a:spLocks noGrp="1"/>
          </p:cNvSpPr>
          <p:nvPr>
            <p:ph type="subTitle" idx="1"/>
          </p:nvPr>
        </p:nvSpPr>
        <p:spPr>
          <a:xfrm>
            <a:off x="777240" y="4456143"/>
            <a:ext cx="4887458" cy="1327421"/>
          </a:xfrm>
        </p:spPr>
        <p:txBody>
          <a:bodyPr anchor="t">
            <a:normAutofit/>
          </a:bodyPr>
          <a:lstStyle/>
          <a:p>
            <a:pPr algn="l"/>
            <a:r>
              <a:rPr lang="en-US" sz="2200" dirty="0">
                <a:solidFill>
                  <a:srgbClr val="FFFFFF"/>
                </a:solidFill>
              </a:rPr>
              <a:t>Full stack</a:t>
            </a:r>
            <a:endParaRPr lang="en-IL" sz="2200" dirty="0">
              <a:solidFill>
                <a:srgbClr val="FFFFFF"/>
              </a:solidFill>
            </a:endParaRPr>
          </a:p>
        </p:txBody>
      </p:sp>
      <p:grpSp>
        <p:nvGrpSpPr>
          <p:cNvPr id="13" name="Group 12">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14" name="Oval 13">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טבלה 4">
            <a:extLst>
              <a:ext uri="{FF2B5EF4-FFF2-40B4-BE49-F238E27FC236}">
                <a16:creationId xmlns:a16="http://schemas.microsoft.com/office/drawing/2014/main" id="{9B260AF6-1EA8-4CA2-B151-B03D462D259C}"/>
              </a:ext>
            </a:extLst>
          </p:cNvPr>
          <p:cNvGraphicFramePr>
            <a:graphicFrameLocks noGrp="1"/>
          </p:cNvGraphicFramePr>
          <p:nvPr/>
        </p:nvGraphicFramePr>
        <p:xfrm>
          <a:off x="777875" y="3864134"/>
          <a:ext cx="10658475" cy="274320"/>
        </p:xfrm>
        <a:graphic>
          <a:graphicData uri="http://schemas.openxmlformats.org/drawingml/2006/table">
            <a:tbl>
              <a:tblPr/>
              <a:tblGrid>
                <a:gridCol w="10658475">
                  <a:extLst>
                    <a:ext uri="{9D8B030D-6E8A-4147-A177-3AD203B41FA5}">
                      <a16:colId xmlns:a16="http://schemas.microsoft.com/office/drawing/2014/main" val="1137414377"/>
                    </a:ext>
                  </a:extLst>
                </a:gridCol>
              </a:tblGrid>
              <a:tr h="0">
                <a:tc>
                  <a:txBody>
                    <a:bodyPr/>
                    <a:lstStyle/>
                    <a:p>
                      <a:pPr algn="r"/>
                      <a:r>
                        <a:rPr lang="en-US">
                          <a:effectLst/>
                        </a:rPr>
                        <a:t>English  -  </a:t>
                      </a:r>
                      <a:r>
                        <a:rPr lang="en-US" u="none" strike="noStrike">
                          <a:solidFill>
                            <a:srgbClr val="FFFFFF"/>
                          </a:solidFill>
                          <a:effectLst/>
                          <a:hlinkClick r:id="rId16"/>
                        </a:rPr>
                        <a:t>Español</a:t>
                      </a:r>
                      <a:endParaRPr lang="en-US"/>
                    </a:p>
                  </a:txBody>
                  <a:tcPr marL="0" marR="0" marT="0" marB="0">
                    <a:lnL>
                      <a:noFill/>
                    </a:lnL>
                    <a:lnR>
                      <a:noFill/>
                    </a:lnR>
                    <a:lnT>
                      <a:noFill/>
                    </a:lnT>
                    <a:lnB>
                      <a:noFill/>
                    </a:lnB>
                  </a:tcPr>
                </a:tc>
                <a:extLst>
                  <a:ext uri="{0D108BD9-81ED-4DB2-BD59-A6C34878D82A}">
                    <a16:rowId xmlns:a16="http://schemas.microsoft.com/office/drawing/2014/main" val="718456589"/>
                  </a:ext>
                </a:extLst>
              </a:tr>
            </a:tbl>
          </a:graphicData>
        </a:graphic>
      </p:graphicFrame>
      <p:graphicFrame>
        <p:nvGraphicFramePr>
          <p:cNvPr id="6" name="טבלה 5">
            <a:extLst>
              <a:ext uri="{FF2B5EF4-FFF2-40B4-BE49-F238E27FC236}">
                <a16:creationId xmlns:a16="http://schemas.microsoft.com/office/drawing/2014/main" id="{E9DEFB12-57E1-4471-AEA1-4FB3136EE197}"/>
              </a:ext>
            </a:extLst>
          </p:cNvPr>
          <p:cNvGraphicFramePr>
            <a:graphicFrameLocks noGrp="1"/>
          </p:cNvGraphicFramePr>
          <p:nvPr/>
        </p:nvGraphicFramePr>
        <p:xfrm>
          <a:off x="777875" y="3818414"/>
          <a:ext cx="10658475" cy="365760"/>
        </p:xfrm>
        <a:graphic>
          <a:graphicData uri="http://schemas.openxmlformats.org/drawingml/2006/table">
            <a:tbl>
              <a:tblPr/>
              <a:tblGrid>
                <a:gridCol w="10658475">
                  <a:extLst>
                    <a:ext uri="{9D8B030D-6E8A-4147-A177-3AD203B41FA5}">
                      <a16:colId xmlns:a16="http://schemas.microsoft.com/office/drawing/2014/main" val="3611620693"/>
                    </a:ext>
                  </a:extLst>
                </a:gridCol>
              </a:tblGrid>
              <a:tr h="228600">
                <a:tc>
                  <a:txBody>
                    <a:bodyPr/>
                    <a:lstStyle/>
                    <a:p>
                      <a:pPr algn="ctr"/>
                      <a:r>
                        <a:rPr lang="en-US" u="none" strike="noStrike">
                          <a:solidFill>
                            <a:srgbClr val="FFFFFF"/>
                          </a:solidFill>
                          <a:effectLst/>
                          <a:hlinkClick r:id="rId17"/>
                        </a:rPr>
                        <a:t>Home</a:t>
                      </a:r>
                      <a:endParaRPr lang="en-US"/>
                    </a:p>
                  </a:txBody>
                  <a:tcPr anchor="ctr">
                    <a:lnL>
                      <a:noFill/>
                    </a:lnL>
                    <a:lnR>
                      <a:noFill/>
                    </a:lnR>
                    <a:lnT>
                      <a:noFill/>
                    </a:lnT>
                    <a:lnB>
                      <a:noFill/>
                    </a:lnB>
                  </a:tcPr>
                </a:tc>
                <a:extLst>
                  <a:ext uri="{0D108BD9-81ED-4DB2-BD59-A6C34878D82A}">
                    <a16:rowId xmlns:a16="http://schemas.microsoft.com/office/drawing/2014/main" val="1119706504"/>
                  </a:ext>
                </a:extLst>
              </a:tr>
            </a:tbl>
          </a:graphicData>
        </a:graphic>
      </p:graphicFrame>
      <p:graphicFrame>
        <p:nvGraphicFramePr>
          <p:cNvPr id="7" name="טבלה 6">
            <a:extLst>
              <a:ext uri="{FF2B5EF4-FFF2-40B4-BE49-F238E27FC236}">
                <a16:creationId xmlns:a16="http://schemas.microsoft.com/office/drawing/2014/main" id="{1C877203-EFED-4D7C-AF34-28958A4A328F}"/>
              </a:ext>
            </a:extLst>
          </p:cNvPr>
          <p:cNvGraphicFramePr>
            <a:graphicFrameLocks noGrp="1"/>
          </p:cNvGraphicFramePr>
          <p:nvPr/>
        </p:nvGraphicFramePr>
        <p:xfrm>
          <a:off x="777875" y="3818414"/>
          <a:ext cx="10658475" cy="365760"/>
        </p:xfrm>
        <a:graphic>
          <a:graphicData uri="http://schemas.openxmlformats.org/drawingml/2006/table">
            <a:tbl>
              <a:tblPr/>
              <a:tblGrid>
                <a:gridCol w="10658475">
                  <a:extLst>
                    <a:ext uri="{9D8B030D-6E8A-4147-A177-3AD203B41FA5}">
                      <a16:colId xmlns:a16="http://schemas.microsoft.com/office/drawing/2014/main" val="684917095"/>
                    </a:ext>
                  </a:extLst>
                </a:gridCol>
              </a:tblGrid>
              <a:tr h="228600">
                <a:tc>
                  <a:txBody>
                    <a:bodyPr/>
                    <a:lstStyle/>
                    <a:p>
                      <a:pPr algn="ctr"/>
                      <a:r>
                        <a:rPr lang="en-US" u="none" strike="noStrike">
                          <a:solidFill>
                            <a:srgbClr val="FFFFFF"/>
                          </a:solidFill>
                          <a:effectLst/>
                          <a:hlinkClick r:id="rId18"/>
                        </a:rPr>
                        <a:t>About this site</a:t>
                      </a:r>
                      <a:endParaRPr lang="en-US"/>
                    </a:p>
                  </a:txBody>
                  <a:tcPr anchor="ctr">
                    <a:lnL>
                      <a:noFill/>
                    </a:lnL>
                    <a:lnR>
                      <a:noFill/>
                    </a:lnR>
                    <a:lnT>
                      <a:noFill/>
                    </a:lnT>
                    <a:lnB>
                      <a:noFill/>
                    </a:lnB>
                  </a:tcPr>
                </a:tc>
                <a:extLst>
                  <a:ext uri="{0D108BD9-81ED-4DB2-BD59-A6C34878D82A}">
                    <a16:rowId xmlns:a16="http://schemas.microsoft.com/office/drawing/2014/main" val="143912268"/>
                  </a:ext>
                </a:extLst>
              </a:tr>
            </a:tbl>
          </a:graphicData>
        </a:graphic>
      </p:graphicFrame>
      <p:graphicFrame>
        <p:nvGraphicFramePr>
          <p:cNvPr id="8" name="טבלה 7">
            <a:extLst>
              <a:ext uri="{FF2B5EF4-FFF2-40B4-BE49-F238E27FC236}">
                <a16:creationId xmlns:a16="http://schemas.microsoft.com/office/drawing/2014/main" id="{D62FCE30-6442-4CB5-A189-CCDA059A085E}"/>
              </a:ext>
            </a:extLst>
          </p:cNvPr>
          <p:cNvGraphicFramePr>
            <a:graphicFrameLocks noGrp="1"/>
          </p:cNvGraphicFramePr>
          <p:nvPr/>
        </p:nvGraphicFramePr>
        <p:xfrm>
          <a:off x="777875" y="3818414"/>
          <a:ext cx="10658475" cy="365760"/>
        </p:xfrm>
        <a:graphic>
          <a:graphicData uri="http://schemas.openxmlformats.org/drawingml/2006/table">
            <a:tbl>
              <a:tblPr/>
              <a:tblGrid>
                <a:gridCol w="10658475">
                  <a:extLst>
                    <a:ext uri="{9D8B030D-6E8A-4147-A177-3AD203B41FA5}">
                      <a16:colId xmlns:a16="http://schemas.microsoft.com/office/drawing/2014/main" val="219175276"/>
                    </a:ext>
                  </a:extLst>
                </a:gridCol>
              </a:tblGrid>
              <a:tr h="228600">
                <a:tc>
                  <a:txBody>
                    <a:bodyPr/>
                    <a:lstStyle/>
                    <a:p>
                      <a:pPr algn="ctr"/>
                      <a:r>
                        <a:rPr lang="en-US" u="none" strike="noStrike">
                          <a:solidFill>
                            <a:srgbClr val="FFFFFF"/>
                          </a:solidFill>
                          <a:effectLst/>
                          <a:hlinkClick r:id="rId19"/>
                        </a:rPr>
                        <a:t>Interactive worksheets</a:t>
                      </a:r>
                      <a:endParaRPr lang="en-US"/>
                    </a:p>
                  </a:txBody>
                  <a:tcPr anchor="ctr">
                    <a:lnL>
                      <a:noFill/>
                    </a:lnL>
                    <a:lnR>
                      <a:noFill/>
                    </a:lnR>
                    <a:lnT>
                      <a:noFill/>
                    </a:lnT>
                    <a:lnB>
                      <a:noFill/>
                    </a:lnB>
                  </a:tcPr>
                </a:tc>
                <a:extLst>
                  <a:ext uri="{0D108BD9-81ED-4DB2-BD59-A6C34878D82A}">
                    <a16:rowId xmlns:a16="http://schemas.microsoft.com/office/drawing/2014/main" val="1143426225"/>
                  </a:ext>
                </a:extLst>
              </a:tr>
            </a:tbl>
          </a:graphicData>
        </a:graphic>
      </p:graphicFrame>
      <p:graphicFrame>
        <p:nvGraphicFramePr>
          <p:cNvPr id="10" name="טבלה 9">
            <a:extLst>
              <a:ext uri="{FF2B5EF4-FFF2-40B4-BE49-F238E27FC236}">
                <a16:creationId xmlns:a16="http://schemas.microsoft.com/office/drawing/2014/main" id="{8FA5C41D-10D7-4818-B64E-416228C1D86D}"/>
              </a:ext>
            </a:extLst>
          </p:cNvPr>
          <p:cNvGraphicFramePr>
            <a:graphicFrameLocks noGrp="1"/>
          </p:cNvGraphicFramePr>
          <p:nvPr/>
        </p:nvGraphicFramePr>
        <p:xfrm>
          <a:off x="777875" y="3269774"/>
          <a:ext cx="10658475" cy="1463040"/>
        </p:xfrm>
        <a:graphic>
          <a:graphicData uri="http://schemas.openxmlformats.org/drawingml/2006/table">
            <a:tbl>
              <a:tblPr/>
              <a:tblGrid>
                <a:gridCol w="10658475">
                  <a:extLst>
                    <a:ext uri="{9D8B030D-6E8A-4147-A177-3AD203B41FA5}">
                      <a16:colId xmlns:a16="http://schemas.microsoft.com/office/drawing/2014/main" val="3885601603"/>
                    </a:ext>
                  </a:extLst>
                </a:gridCol>
              </a:tblGrid>
              <a:tr h="228600">
                <a:tc>
                  <a:txBody>
                    <a:bodyPr/>
                    <a:lstStyle/>
                    <a:p>
                      <a:pPr algn="ctr"/>
                      <a:r>
                        <a:rPr lang="en-US" u="none" strike="noStrike">
                          <a:solidFill>
                            <a:srgbClr val="FFFFFF"/>
                          </a:solidFill>
                          <a:effectLst/>
                        </a:rPr>
                        <a:t>Make interactive worksheets</a:t>
                      </a:r>
                      <a:endParaRPr lang="en-US"/>
                    </a:p>
                  </a:txBody>
                  <a:tcPr anchor="ctr">
                    <a:lnL>
                      <a:noFill/>
                    </a:lnL>
                    <a:lnR>
                      <a:noFill/>
                    </a:lnR>
                    <a:lnT>
                      <a:noFill/>
                    </a:lnT>
                    <a:lnB>
                      <a:noFill/>
                    </a:lnB>
                  </a:tcPr>
                </a:tc>
                <a:extLst>
                  <a:ext uri="{0D108BD9-81ED-4DB2-BD59-A6C34878D82A}">
                    <a16:rowId xmlns:a16="http://schemas.microsoft.com/office/drawing/2014/main" val="2951013983"/>
                  </a:ext>
                </a:extLst>
              </a:tr>
              <a:tr h="289560">
                <a:tc>
                  <a:txBody>
                    <a:bodyPr/>
                    <a:lstStyle/>
                    <a:p>
                      <a:pPr algn="ctr"/>
                      <a:r>
                        <a:rPr lang="en-US" u="none" strike="noStrike">
                          <a:solidFill>
                            <a:srgbClr val="FFFFFF"/>
                          </a:solidFill>
                          <a:effectLst/>
                          <a:hlinkClick r:id="rId20"/>
                        </a:rPr>
                        <a:t>Tutorial</a:t>
                      </a:r>
                      <a:endParaRPr lang="en-US"/>
                    </a:p>
                  </a:txBody>
                  <a:tcPr anchor="ctr">
                    <a:lnL>
                      <a:noFill/>
                    </a:lnL>
                    <a:lnR>
                      <a:noFill/>
                    </a:lnR>
                    <a:lnT>
                      <a:noFill/>
                    </a:lnT>
                    <a:lnB>
                      <a:noFill/>
                    </a:lnB>
                  </a:tcPr>
                </a:tc>
                <a:extLst>
                  <a:ext uri="{0D108BD9-81ED-4DB2-BD59-A6C34878D82A}">
                    <a16:rowId xmlns:a16="http://schemas.microsoft.com/office/drawing/2014/main" val="305363705"/>
                  </a:ext>
                </a:extLst>
              </a:tr>
              <a:tr h="289560">
                <a:tc>
                  <a:txBody>
                    <a:bodyPr/>
                    <a:lstStyle/>
                    <a:p>
                      <a:pPr algn="ctr"/>
                      <a:r>
                        <a:rPr lang="en-US" u="none" strike="noStrike">
                          <a:solidFill>
                            <a:srgbClr val="FFFFFF"/>
                          </a:solidFill>
                          <a:effectLst/>
                          <a:hlinkClick r:id="rId21"/>
                        </a:rPr>
                        <a:t>Video tutorial</a:t>
                      </a:r>
                      <a:endParaRPr lang="en-US"/>
                    </a:p>
                  </a:txBody>
                  <a:tcPr anchor="ctr">
                    <a:lnL>
                      <a:noFill/>
                    </a:lnL>
                    <a:lnR>
                      <a:noFill/>
                    </a:lnR>
                    <a:lnT>
                      <a:noFill/>
                    </a:lnT>
                    <a:lnB>
                      <a:noFill/>
                    </a:lnB>
                  </a:tcPr>
                </a:tc>
                <a:extLst>
                  <a:ext uri="{0D108BD9-81ED-4DB2-BD59-A6C34878D82A}">
                    <a16:rowId xmlns:a16="http://schemas.microsoft.com/office/drawing/2014/main" val="2625798728"/>
                  </a:ext>
                </a:extLst>
              </a:tr>
              <a:tr h="289560">
                <a:tc>
                  <a:txBody>
                    <a:bodyPr/>
                    <a:lstStyle/>
                    <a:p>
                      <a:pPr algn="ctr"/>
                      <a:r>
                        <a:rPr lang="en-US" u="none" strike="noStrike">
                          <a:solidFill>
                            <a:srgbClr val="FFFFFF"/>
                          </a:solidFill>
                          <a:effectLst/>
                          <a:hlinkClick r:id="rId22"/>
                        </a:rPr>
                        <a:t>Get started</a:t>
                      </a:r>
                      <a:endParaRPr lang="en-US"/>
                    </a:p>
                  </a:txBody>
                  <a:tcPr anchor="ctr">
                    <a:lnL>
                      <a:noFill/>
                    </a:lnL>
                    <a:lnR>
                      <a:noFill/>
                    </a:lnR>
                    <a:lnT>
                      <a:noFill/>
                    </a:lnT>
                    <a:lnB>
                      <a:noFill/>
                    </a:lnB>
                  </a:tcPr>
                </a:tc>
                <a:extLst>
                  <a:ext uri="{0D108BD9-81ED-4DB2-BD59-A6C34878D82A}">
                    <a16:rowId xmlns:a16="http://schemas.microsoft.com/office/drawing/2014/main" val="4035690027"/>
                  </a:ext>
                </a:extLst>
              </a:tr>
            </a:tbl>
          </a:graphicData>
        </a:graphic>
      </p:graphicFrame>
      <p:graphicFrame>
        <p:nvGraphicFramePr>
          <p:cNvPr id="12" name="טבלה 11">
            <a:extLst>
              <a:ext uri="{FF2B5EF4-FFF2-40B4-BE49-F238E27FC236}">
                <a16:creationId xmlns:a16="http://schemas.microsoft.com/office/drawing/2014/main" id="{00D59FD3-B026-4F5A-9BB4-025BFA7E7207}"/>
              </a:ext>
            </a:extLst>
          </p:cNvPr>
          <p:cNvGraphicFramePr>
            <a:graphicFrameLocks noGrp="1"/>
          </p:cNvGraphicFramePr>
          <p:nvPr/>
        </p:nvGraphicFramePr>
        <p:xfrm>
          <a:off x="777875" y="3635534"/>
          <a:ext cx="10658475" cy="731520"/>
        </p:xfrm>
        <a:graphic>
          <a:graphicData uri="http://schemas.openxmlformats.org/drawingml/2006/table">
            <a:tbl>
              <a:tblPr/>
              <a:tblGrid>
                <a:gridCol w="10658475">
                  <a:extLst>
                    <a:ext uri="{9D8B030D-6E8A-4147-A177-3AD203B41FA5}">
                      <a16:colId xmlns:a16="http://schemas.microsoft.com/office/drawing/2014/main" val="3747020624"/>
                    </a:ext>
                  </a:extLst>
                </a:gridCol>
              </a:tblGrid>
              <a:tr h="228600">
                <a:tc>
                  <a:txBody>
                    <a:bodyPr/>
                    <a:lstStyle/>
                    <a:p>
                      <a:pPr algn="ctr"/>
                      <a:r>
                        <a:rPr lang="en-US" u="none" strike="noStrike">
                          <a:solidFill>
                            <a:srgbClr val="FFFFFF"/>
                          </a:solidFill>
                          <a:effectLst/>
                        </a:rPr>
                        <a:t>Make interactive workbooks</a:t>
                      </a:r>
                      <a:endParaRPr lang="en-US"/>
                    </a:p>
                  </a:txBody>
                  <a:tcPr anchor="ctr">
                    <a:lnL>
                      <a:noFill/>
                    </a:lnL>
                    <a:lnR>
                      <a:noFill/>
                    </a:lnR>
                    <a:lnT>
                      <a:noFill/>
                    </a:lnT>
                    <a:lnB>
                      <a:noFill/>
                    </a:lnB>
                  </a:tcPr>
                </a:tc>
                <a:extLst>
                  <a:ext uri="{0D108BD9-81ED-4DB2-BD59-A6C34878D82A}">
                    <a16:rowId xmlns:a16="http://schemas.microsoft.com/office/drawing/2014/main" val="643846595"/>
                  </a:ext>
                </a:extLst>
              </a:tr>
              <a:tr h="289560">
                <a:tc>
                  <a:txBody>
                    <a:bodyPr/>
                    <a:lstStyle/>
                    <a:p>
                      <a:pPr algn="ctr"/>
                      <a:r>
                        <a:rPr lang="en-US" u="none" strike="noStrike">
                          <a:solidFill>
                            <a:srgbClr val="FFFFFF"/>
                          </a:solidFill>
                          <a:effectLst/>
                          <a:hlinkClick r:id="rId23"/>
                        </a:rPr>
                        <a:t>Video tutorial</a:t>
                      </a:r>
                      <a:endParaRPr lang="en-US"/>
                    </a:p>
                  </a:txBody>
                  <a:tcPr anchor="ctr">
                    <a:lnL>
                      <a:noFill/>
                    </a:lnL>
                    <a:lnR>
                      <a:noFill/>
                    </a:lnR>
                    <a:lnT>
                      <a:noFill/>
                    </a:lnT>
                    <a:lnB>
                      <a:noFill/>
                    </a:lnB>
                  </a:tcPr>
                </a:tc>
                <a:extLst>
                  <a:ext uri="{0D108BD9-81ED-4DB2-BD59-A6C34878D82A}">
                    <a16:rowId xmlns:a16="http://schemas.microsoft.com/office/drawing/2014/main" val="2711032436"/>
                  </a:ext>
                </a:extLst>
              </a:tr>
            </a:tbl>
          </a:graphicData>
        </a:graphic>
      </p:graphicFrame>
      <p:graphicFrame>
        <p:nvGraphicFramePr>
          <p:cNvPr id="22" name="טבלה 21">
            <a:extLst>
              <a:ext uri="{FF2B5EF4-FFF2-40B4-BE49-F238E27FC236}">
                <a16:creationId xmlns:a16="http://schemas.microsoft.com/office/drawing/2014/main" id="{4D84152A-D5B5-442F-A5ED-672F598FC236}"/>
              </a:ext>
            </a:extLst>
          </p:cNvPr>
          <p:cNvGraphicFramePr>
            <a:graphicFrameLocks noGrp="1"/>
          </p:cNvGraphicFramePr>
          <p:nvPr/>
        </p:nvGraphicFramePr>
        <p:xfrm>
          <a:off x="777875" y="3818414"/>
          <a:ext cx="10658475" cy="365760"/>
        </p:xfrm>
        <a:graphic>
          <a:graphicData uri="http://schemas.openxmlformats.org/drawingml/2006/table">
            <a:tbl>
              <a:tblPr/>
              <a:tblGrid>
                <a:gridCol w="10658475">
                  <a:extLst>
                    <a:ext uri="{9D8B030D-6E8A-4147-A177-3AD203B41FA5}">
                      <a16:colId xmlns:a16="http://schemas.microsoft.com/office/drawing/2014/main" val="3055329334"/>
                    </a:ext>
                  </a:extLst>
                </a:gridCol>
              </a:tblGrid>
              <a:tr h="228600">
                <a:tc>
                  <a:txBody>
                    <a:bodyPr/>
                    <a:lstStyle/>
                    <a:p>
                      <a:pPr algn="ctr"/>
                      <a:endParaRPr lang="he-IL"/>
                    </a:p>
                  </a:txBody>
                  <a:tcPr anchor="ctr">
                    <a:lnL>
                      <a:noFill/>
                    </a:lnL>
                    <a:lnR>
                      <a:noFill/>
                    </a:lnR>
                    <a:lnT>
                      <a:noFill/>
                    </a:lnT>
                    <a:lnB>
                      <a:noFill/>
                    </a:lnB>
                  </a:tcPr>
                </a:tc>
                <a:extLst>
                  <a:ext uri="{0D108BD9-81ED-4DB2-BD59-A6C34878D82A}">
                    <a16:rowId xmlns:a16="http://schemas.microsoft.com/office/drawing/2014/main" val="2896363017"/>
                  </a:ext>
                </a:extLst>
              </a:tr>
            </a:tbl>
          </a:graphicData>
        </a:graphic>
      </p:graphicFrame>
      <p:graphicFrame>
        <p:nvGraphicFramePr>
          <p:cNvPr id="23" name="טבלה 22">
            <a:extLst>
              <a:ext uri="{FF2B5EF4-FFF2-40B4-BE49-F238E27FC236}">
                <a16:creationId xmlns:a16="http://schemas.microsoft.com/office/drawing/2014/main" id="{65FBE06F-1947-4475-AC13-A23F3EBC3F27}"/>
              </a:ext>
            </a:extLst>
          </p:cNvPr>
          <p:cNvGraphicFramePr>
            <a:graphicFrameLocks noGrp="1"/>
          </p:cNvGraphicFramePr>
          <p:nvPr/>
        </p:nvGraphicFramePr>
        <p:xfrm>
          <a:off x="777875" y="3818414"/>
          <a:ext cx="10658475" cy="365760"/>
        </p:xfrm>
        <a:graphic>
          <a:graphicData uri="http://schemas.openxmlformats.org/drawingml/2006/table">
            <a:tbl>
              <a:tblPr/>
              <a:tblGrid>
                <a:gridCol w="10658475">
                  <a:extLst>
                    <a:ext uri="{9D8B030D-6E8A-4147-A177-3AD203B41FA5}">
                      <a16:colId xmlns:a16="http://schemas.microsoft.com/office/drawing/2014/main" val="761377689"/>
                    </a:ext>
                  </a:extLst>
                </a:gridCol>
              </a:tblGrid>
              <a:tr h="228600">
                <a:tc>
                  <a:txBody>
                    <a:bodyPr/>
                    <a:lstStyle/>
                    <a:p>
                      <a:pPr algn="ctr"/>
                      <a:r>
                        <a:rPr lang="en-US" u="none" strike="noStrike">
                          <a:solidFill>
                            <a:srgbClr val="FFFFFF"/>
                          </a:solidFill>
                          <a:effectLst/>
                          <a:hlinkClick r:id="rId24"/>
                        </a:rPr>
                        <a:t>Help</a:t>
                      </a:r>
                      <a:endParaRPr lang="en-US"/>
                    </a:p>
                  </a:txBody>
                  <a:tcPr anchor="ctr">
                    <a:lnL>
                      <a:noFill/>
                    </a:lnL>
                    <a:lnR>
                      <a:noFill/>
                    </a:lnR>
                    <a:lnT>
                      <a:noFill/>
                    </a:lnT>
                    <a:lnB>
                      <a:noFill/>
                    </a:lnB>
                  </a:tcPr>
                </a:tc>
                <a:extLst>
                  <a:ext uri="{0D108BD9-81ED-4DB2-BD59-A6C34878D82A}">
                    <a16:rowId xmlns:a16="http://schemas.microsoft.com/office/drawing/2014/main" val="3493911938"/>
                  </a:ext>
                </a:extLst>
              </a:tr>
            </a:tbl>
          </a:graphicData>
        </a:graphic>
      </p:graphicFrame>
      <p:graphicFrame>
        <p:nvGraphicFramePr>
          <p:cNvPr id="24" name="טבלה 23">
            <a:extLst>
              <a:ext uri="{FF2B5EF4-FFF2-40B4-BE49-F238E27FC236}">
                <a16:creationId xmlns:a16="http://schemas.microsoft.com/office/drawing/2014/main" id="{44073B16-8783-4A14-84AD-D2BE2ACA9607}"/>
              </a:ext>
            </a:extLst>
          </p:cNvPr>
          <p:cNvGraphicFramePr>
            <a:graphicFrameLocks noGrp="1"/>
          </p:cNvGraphicFramePr>
          <p:nvPr/>
        </p:nvGraphicFramePr>
        <p:xfrm>
          <a:off x="777875" y="3818414"/>
          <a:ext cx="10658475" cy="365760"/>
        </p:xfrm>
        <a:graphic>
          <a:graphicData uri="http://schemas.openxmlformats.org/drawingml/2006/table">
            <a:tbl>
              <a:tblPr/>
              <a:tblGrid>
                <a:gridCol w="10658475">
                  <a:extLst>
                    <a:ext uri="{9D8B030D-6E8A-4147-A177-3AD203B41FA5}">
                      <a16:colId xmlns:a16="http://schemas.microsoft.com/office/drawing/2014/main" val="13617130"/>
                    </a:ext>
                  </a:extLst>
                </a:gridCol>
              </a:tblGrid>
              <a:tr h="228600">
                <a:tc>
                  <a:txBody>
                    <a:bodyPr/>
                    <a:lstStyle/>
                    <a:p>
                      <a:pPr algn="ctr"/>
                      <a:r>
                        <a:rPr lang="en-US" u="none" strike="noStrike">
                          <a:solidFill>
                            <a:srgbClr val="FFFFFF"/>
                          </a:solidFill>
                          <a:effectLst/>
                          <a:hlinkClick r:id="rId25"/>
                        </a:rPr>
                        <a:t>Students access</a:t>
                      </a:r>
                      <a:endParaRPr lang="en-US"/>
                    </a:p>
                  </a:txBody>
                  <a:tcPr anchor="ctr">
                    <a:lnL>
                      <a:noFill/>
                    </a:lnL>
                    <a:lnR>
                      <a:noFill/>
                    </a:lnR>
                    <a:lnT>
                      <a:noFill/>
                    </a:lnT>
                    <a:lnB>
                      <a:noFill/>
                    </a:lnB>
                  </a:tcPr>
                </a:tc>
                <a:extLst>
                  <a:ext uri="{0D108BD9-81ED-4DB2-BD59-A6C34878D82A}">
                    <a16:rowId xmlns:a16="http://schemas.microsoft.com/office/drawing/2014/main" val="3348723938"/>
                  </a:ext>
                </a:extLst>
              </a:tr>
            </a:tbl>
          </a:graphicData>
        </a:graphic>
      </p:graphicFrame>
      <p:graphicFrame>
        <p:nvGraphicFramePr>
          <p:cNvPr id="25" name="טבלה 24">
            <a:extLst>
              <a:ext uri="{FF2B5EF4-FFF2-40B4-BE49-F238E27FC236}">
                <a16:creationId xmlns:a16="http://schemas.microsoft.com/office/drawing/2014/main" id="{9F03BB55-95CF-4483-A93D-F79E73E320D7}"/>
              </a:ext>
            </a:extLst>
          </p:cNvPr>
          <p:cNvGraphicFramePr>
            <a:graphicFrameLocks noGrp="1"/>
          </p:cNvGraphicFramePr>
          <p:nvPr/>
        </p:nvGraphicFramePr>
        <p:xfrm>
          <a:off x="777875" y="2004854"/>
          <a:ext cx="10658475" cy="3992880"/>
        </p:xfrm>
        <a:graphic>
          <a:graphicData uri="http://schemas.openxmlformats.org/drawingml/2006/table">
            <a:tbl>
              <a:tblPr/>
              <a:tblGrid>
                <a:gridCol w="10658475">
                  <a:extLst>
                    <a:ext uri="{9D8B030D-6E8A-4147-A177-3AD203B41FA5}">
                      <a16:colId xmlns:a16="http://schemas.microsoft.com/office/drawing/2014/main" val="3373327729"/>
                    </a:ext>
                  </a:extLst>
                </a:gridCol>
              </a:tblGrid>
              <a:tr h="228600">
                <a:tc>
                  <a:txBody>
                    <a:bodyPr/>
                    <a:lstStyle/>
                    <a:p>
                      <a:pPr algn="ctr"/>
                      <a:r>
                        <a:rPr lang="en-US" u="none" strike="noStrike">
                          <a:solidFill>
                            <a:srgbClr val="FFFFFF"/>
                          </a:solidFill>
                          <a:effectLst/>
                        </a:rPr>
                        <a:t>Teachers access  </a:t>
                      </a:r>
                      <a:endParaRPr lang="en-US"/>
                    </a:p>
                  </a:txBody>
                  <a:tcPr anchor="ctr">
                    <a:lnL>
                      <a:noFill/>
                    </a:lnL>
                    <a:lnR>
                      <a:noFill/>
                    </a:lnR>
                    <a:lnT>
                      <a:noFill/>
                    </a:lnT>
                    <a:lnB>
                      <a:noFill/>
                    </a:lnB>
                  </a:tcPr>
                </a:tc>
                <a:extLst>
                  <a:ext uri="{0D108BD9-81ED-4DB2-BD59-A6C34878D82A}">
                    <a16:rowId xmlns:a16="http://schemas.microsoft.com/office/drawing/2014/main" val="2773001621"/>
                  </a:ext>
                </a:extLst>
              </a:tr>
              <a:tr h="289560">
                <a:tc>
                  <a:txBody>
                    <a:bodyPr/>
                    <a:lstStyle/>
                    <a:p>
                      <a:pPr algn="ctr"/>
                      <a:br>
                        <a:rPr lang="en-US"/>
                      </a:br>
                      <a:r>
                        <a:rPr lang="en-US" sz="1100">
                          <a:effectLst/>
                        </a:rPr>
                        <a:t>Username or email:</a:t>
                      </a:r>
                      <a:br>
                        <a:rPr lang="en-US"/>
                      </a:br>
                      <a:br>
                        <a:rPr lang="en-US"/>
                      </a:br>
                      <a:br>
                        <a:rPr lang="en-US"/>
                      </a:br>
                      <a:r>
                        <a:rPr lang="en-US" sz="1100">
                          <a:effectLst/>
                        </a:rPr>
                        <a:t>Password:</a:t>
                      </a:r>
                      <a:br>
                        <a:rPr lang="en-US"/>
                      </a:br>
                      <a:br>
                        <a:rPr lang="en-US"/>
                      </a:br>
                      <a:r>
                        <a:rPr lang="en-US"/>
                        <a:t>Remember me</a:t>
                      </a:r>
                      <a:br>
                        <a:rPr lang="en-US"/>
                      </a:br>
                      <a:r>
                        <a:rPr lang="en-US"/>
                        <a:t> </a:t>
                      </a:r>
                      <a:br>
                        <a:rPr lang="en-US"/>
                      </a:br>
                      <a:br>
                        <a:rPr lang="en-US"/>
                      </a:br>
                      <a:br>
                        <a:rPr lang="en-US"/>
                      </a:br>
                      <a:endParaRPr lang="en-US"/>
                    </a:p>
                  </a:txBody>
                  <a:tcPr anchor="ctr">
                    <a:lnL>
                      <a:noFill/>
                    </a:lnL>
                    <a:lnR>
                      <a:noFill/>
                    </a:lnR>
                    <a:lnT>
                      <a:noFill/>
                    </a:lnT>
                    <a:lnB>
                      <a:noFill/>
                    </a:lnB>
                  </a:tcPr>
                </a:tc>
                <a:extLst>
                  <a:ext uri="{0D108BD9-81ED-4DB2-BD59-A6C34878D82A}">
                    <a16:rowId xmlns:a16="http://schemas.microsoft.com/office/drawing/2014/main" val="1897753880"/>
                  </a:ext>
                </a:extLst>
              </a:tr>
              <a:tr h="289560">
                <a:tc>
                  <a:txBody>
                    <a:bodyPr/>
                    <a:lstStyle/>
                    <a:p>
                      <a:pPr algn="ctr"/>
                      <a:r>
                        <a:rPr lang="en-US" u="none" strike="noStrike">
                          <a:solidFill>
                            <a:srgbClr val="FFFFFF"/>
                          </a:solidFill>
                          <a:effectLst/>
                          <a:hlinkClick r:id="rId26"/>
                        </a:rPr>
                        <a:t>Register</a:t>
                      </a:r>
                      <a:endParaRPr lang="en-US"/>
                    </a:p>
                  </a:txBody>
                  <a:tcPr anchor="ctr">
                    <a:lnL>
                      <a:noFill/>
                    </a:lnL>
                    <a:lnR>
                      <a:noFill/>
                    </a:lnR>
                    <a:lnT>
                      <a:noFill/>
                    </a:lnT>
                    <a:lnB>
                      <a:noFill/>
                    </a:lnB>
                  </a:tcPr>
                </a:tc>
                <a:extLst>
                  <a:ext uri="{0D108BD9-81ED-4DB2-BD59-A6C34878D82A}">
                    <a16:rowId xmlns:a16="http://schemas.microsoft.com/office/drawing/2014/main" val="2067828335"/>
                  </a:ext>
                </a:extLst>
              </a:tr>
              <a:tr h="289560">
                <a:tc>
                  <a:txBody>
                    <a:bodyPr/>
                    <a:lstStyle/>
                    <a:p>
                      <a:pPr algn="ctr"/>
                      <a:r>
                        <a:rPr lang="en-US" u="none" strike="noStrike">
                          <a:solidFill>
                            <a:srgbClr val="FFFFFF"/>
                          </a:solidFill>
                          <a:effectLst/>
                          <a:hlinkClick r:id="rId27"/>
                        </a:rPr>
                        <a:t>Forgot my password</a:t>
                      </a:r>
                      <a:endParaRPr lang="en-US"/>
                    </a:p>
                  </a:txBody>
                  <a:tcPr anchor="ctr">
                    <a:lnL>
                      <a:noFill/>
                    </a:lnL>
                    <a:lnR>
                      <a:noFill/>
                    </a:lnR>
                    <a:lnT>
                      <a:noFill/>
                    </a:lnT>
                    <a:lnB>
                      <a:noFill/>
                    </a:lnB>
                  </a:tcPr>
                </a:tc>
                <a:extLst>
                  <a:ext uri="{0D108BD9-81ED-4DB2-BD59-A6C34878D82A}">
                    <a16:rowId xmlns:a16="http://schemas.microsoft.com/office/drawing/2014/main" val="881389620"/>
                  </a:ext>
                </a:extLst>
              </a:tr>
            </a:tbl>
          </a:graphicData>
        </a:graphic>
      </p:graphicFrame>
      <p:graphicFrame>
        <p:nvGraphicFramePr>
          <p:cNvPr id="26" name="טבלה 25">
            <a:extLst>
              <a:ext uri="{FF2B5EF4-FFF2-40B4-BE49-F238E27FC236}">
                <a16:creationId xmlns:a16="http://schemas.microsoft.com/office/drawing/2014/main" id="{964C122D-9145-47EC-B524-DCCD530BF180}"/>
              </a:ext>
            </a:extLst>
          </p:cNvPr>
          <p:cNvGraphicFramePr>
            <a:graphicFrameLocks noGrp="1"/>
          </p:cNvGraphicFramePr>
          <p:nvPr/>
        </p:nvGraphicFramePr>
        <p:xfrm>
          <a:off x="777875" y="2172494"/>
          <a:ext cx="10658475" cy="3657600"/>
        </p:xfrm>
        <a:graphic>
          <a:graphicData uri="http://schemas.openxmlformats.org/drawingml/2006/table">
            <a:tbl>
              <a:tblPr/>
              <a:tblGrid>
                <a:gridCol w="4259131">
                  <a:extLst>
                    <a:ext uri="{9D8B030D-6E8A-4147-A177-3AD203B41FA5}">
                      <a16:colId xmlns:a16="http://schemas.microsoft.com/office/drawing/2014/main" val="2196481390"/>
                    </a:ext>
                  </a:extLst>
                </a:gridCol>
                <a:gridCol w="3194348">
                  <a:extLst>
                    <a:ext uri="{9D8B030D-6E8A-4147-A177-3AD203B41FA5}">
                      <a16:colId xmlns:a16="http://schemas.microsoft.com/office/drawing/2014/main" val="3115118893"/>
                    </a:ext>
                  </a:extLst>
                </a:gridCol>
                <a:gridCol w="2129565">
                  <a:extLst>
                    <a:ext uri="{9D8B030D-6E8A-4147-A177-3AD203B41FA5}">
                      <a16:colId xmlns:a16="http://schemas.microsoft.com/office/drawing/2014/main" val="3757474598"/>
                    </a:ext>
                  </a:extLst>
                </a:gridCol>
                <a:gridCol w="1075431">
                  <a:extLst>
                    <a:ext uri="{9D8B030D-6E8A-4147-A177-3AD203B41FA5}">
                      <a16:colId xmlns:a16="http://schemas.microsoft.com/office/drawing/2014/main" val="9588264"/>
                    </a:ext>
                  </a:extLst>
                </a:gridCol>
              </a:tblGrid>
              <a:tr h="0">
                <a:tc>
                  <a:txBody>
                    <a:bodyPr/>
                    <a:lstStyle/>
                    <a:p>
                      <a:endParaRPr lang="he-IL"/>
                    </a:p>
                  </a:txBody>
                  <a:tcPr marL="0" marR="0" marT="0" marB="0">
                    <a:lnL>
                      <a:noFill/>
                    </a:lnL>
                    <a:lnR>
                      <a:noFill/>
                    </a:lnR>
                    <a:lnT>
                      <a:noFill/>
                    </a:lnT>
                    <a:lnB>
                      <a:noFill/>
                    </a:lnB>
                  </a:tcPr>
                </a:tc>
                <a:tc>
                  <a:txBody>
                    <a:bodyPr/>
                    <a:lstStyle/>
                    <a:p>
                      <a:pPr rtl="1"/>
                      <a:endParaRPr lang="he-IL"/>
                    </a:p>
                  </a:txBody>
                  <a:tcPr>
                    <a:lnL>
                      <a:noFill/>
                    </a:lnL>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2199129492"/>
                  </a:ext>
                </a:extLst>
              </a:tr>
              <a:tr h="0">
                <a:tc>
                  <a:txBody>
                    <a:bodyPr/>
                    <a:lstStyle/>
                    <a:p>
                      <a:pPr algn="l"/>
                      <a:r>
                        <a:rPr lang="en-US" b="1">
                          <a:latin typeface="Arial" panose="020B0604020202020204" pitchFamily="34" charset="0"/>
                        </a:rPr>
                        <a:t>Present Simple, affirmative and negative sentences and questions</a:t>
                      </a:r>
                      <a:br>
                        <a:rPr lang="en-US">
                          <a:latin typeface="Arial" panose="020B0604020202020204" pitchFamily="34" charset="0"/>
                        </a:rPr>
                      </a:br>
                      <a:r>
                        <a:rPr lang="en-US">
                          <a:latin typeface="Arial" panose="020B0604020202020204" pitchFamily="34" charset="0"/>
                        </a:rPr>
                        <a:t>Selecciona la respuesta correcta</a:t>
                      </a:r>
                      <a:br>
                        <a:rPr lang="en-US"/>
                      </a:br>
                      <a:r>
                        <a:rPr lang="en-US"/>
                        <a:t> </a:t>
                      </a:r>
                    </a:p>
                  </a:txBody>
                  <a:tcPr marL="0" marR="0" marT="0" marB="0">
                    <a:lnL>
                      <a:noFill/>
                    </a:lnL>
                    <a:lnR>
                      <a:noFill/>
                    </a:lnR>
                    <a:lnT>
                      <a:noFill/>
                    </a:lnT>
                    <a:lnB>
                      <a:noFill/>
                    </a:lnB>
                  </a:tcPr>
                </a:tc>
                <a:tc>
                  <a:txBody>
                    <a:bodyPr/>
                    <a:lstStyle/>
                    <a:p>
                      <a:pPr rtl="1"/>
                      <a:endParaRPr lang="he-IL"/>
                    </a:p>
                  </a:txBody>
                  <a:tcPr>
                    <a:lnL>
                      <a:noFill/>
                    </a:lnL>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883306277"/>
                  </a:ext>
                </a:extLst>
              </a:tr>
              <a:tr h="0">
                <a:tc>
                  <a:txBody>
                    <a:bodyPr/>
                    <a:lstStyle/>
                    <a:p>
                      <a:pPr algn="l"/>
                      <a:r>
                        <a:rPr lang="en-US" b="1">
                          <a:latin typeface="Arial" panose="020B0604020202020204" pitchFamily="34" charset="0"/>
                        </a:rPr>
                        <a:t>ID:</a:t>
                      </a:r>
                      <a:r>
                        <a:rPr lang="en-US">
                          <a:latin typeface="Arial" panose="020B0604020202020204" pitchFamily="34" charset="0"/>
                        </a:rPr>
                        <a:t> 1253224</a:t>
                      </a:r>
                      <a:br>
                        <a:rPr lang="en-US">
                          <a:latin typeface="Arial" panose="020B0604020202020204" pitchFamily="34" charset="0"/>
                        </a:rPr>
                      </a:br>
                      <a:r>
                        <a:rPr lang="en-US" b="1">
                          <a:latin typeface="Arial" panose="020B0604020202020204" pitchFamily="34" charset="0"/>
                        </a:rPr>
                        <a:t>Language:</a:t>
                      </a:r>
                      <a:r>
                        <a:rPr lang="en-US">
                          <a:latin typeface="Arial" panose="020B0604020202020204" pitchFamily="34" charset="0"/>
                        </a:rPr>
                        <a:t> English</a:t>
                      </a:r>
                      <a:br>
                        <a:rPr lang="en-US">
                          <a:latin typeface="Arial" panose="020B0604020202020204" pitchFamily="34" charset="0"/>
                        </a:rPr>
                      </a:br>
                      <a:r>
                        <a:rPr lang="en-US" b="1">
                          <a:latin typeface="Arial" panose="020B0604020202020204" pitchFamily="34" charset="0"/>
                        </a:rPr>
                        <a:t>School subject: </a:t>
                      </a:r>
                      <a:r>
                        <a:rPr lang="en-US">
                          <a:latin typeface="Arial" panose="020B0604020202020204" pitchFamily="34" charset="0"/>
                        </a:rPr>
                        <a:t>English as a Second Language (ESL)</a:t>
                      </a:r>
                      <a:br>
                        <a:rPr lang="en-US">
                          <a:latin typeface="Arial" panose="020B0604020202020204" pitchFamily="34" charset="0"/>
                        </a:rPr>
                      </a:br>
                      <a:r>
                        <a:rPr lang="en-US" b="1">
                          <a:latin typeface="Arial" panose="020B0604020202020204" pitchFamily="34" charset="0"/>
                        </a:rPr>
                        <a:t>Grade/level:</a:t>
                      </a:r>
                      <a:r>
                        <a:rPr lang="en-US">
                          <a:latin typeface="Arial" panose="020B0604020202020204" pitchFamily="34" charset="0"/>
                        </a:rPr>
                        <a:t> PRIMARIA</a:t>
                      </a:r>
                      <a:br>
                        <a:rPr lang="en-US">
                          <a:latin typeface="Arial" panose="020B0604020202020204" pitchFamily="34" charset="0"/>
                        </a:rPr>
                      </a:br>
                      <a:r>
                        <a:rPr lang="en-US" b="1">
                          <a:latin typeface="Arial" panose="020B0604020202020204" pitchFamily="34" charset="0"/>
                        </a:rPr>
                        <a:t>Age: </a:t>
                      </a:r>
                      <a:r>
                        <a:rPr lang="en-US">
                          <a:latin typeface="Arial" panose="020B0604020202020204" pitchFamily="34" charset="0"/>
                        </a:rPr>
                        <a:t>7-8</a:t>
                      </a:r>
                      <a:br>
                        <a:rPr lang="en-US">
                          <a:latin typeface="Arial" panose="020B0604020202020204" pitchFamily="34" charset="0"/>
                        </a:rPr>
                      </a:br>
                      <a:r>
                        <a:rPr lang="en-US" b="1">
                          <a:latin typeface="Arial" panose="020B0604020202020204" pitchFamily="34" charset="0"/>
                        </a:rPr>
                        <a:t>Main content:</a:t>
                      </a:r>
                      <a:r>
                        <a:rPr lang="en-US">
                          <a:latin typeface="Arial" panose="020B0604020202020204" pitchFamily="34" charset="0"/>
                        </a:rPr>
                        <a:t> Present Simple</a:t>
                      </a:r>
                      <a:br>
                        <a:rPr lang="en-US">
                          <a:latin typeface="Arial" panose="020B0604020202020204" pitchFamily="34" charset="0"/>
                        </a:rPr>
                      </a:br>
                      <a:r>
                        <a:rPr lang="en-US" b="1">
                          <a:latin typeface="Arial" panose="020B0604020202020204" pitchFamily="34" charset="0"/>
                        </a:rPr>
                        <a:t>Other contents: </a:t>
                      </a:r>
                      <a:r>
                        <a:rPr lang="en-US">
                          <a:latin typeface="Arial" panose="020B0604020202020204" pitchFamily="34" charset="0"/>
                        </a:rPr>
                        <a:t>3RD PERSON</a:t>
                      </a:r>
                      <a:endParaRPr lang="en-US"/>
                    </a:p>
                  </a:txBody>
                  <a:tcPr marL="0" marR="0" marT="0" marB="0">
                    <a:lnL>
                      <a:noFill/>
                    </a:lnL>
                    <a:lnR>
                      <a:noFill/>
                    </a:lnR>
                    <a:lnT>
                      <a:noFill/>
                    </a:lnT>
                    <a:lnB>
                      <a:noFill/>
                    </a:lnB>
                  </a:tcPr>
                </a:tc>
                <a:tc>
                  <a:txBody>
                    <a:bodyPr/>
                    <a:lstStyle/>
                    <a:p>
                      <a:pPr algn="l"/>
                      <a:r>
                        <a:rPr lang="en-US">
                          <a:latin typeface="Arial" panose="020B0604020202020204" pitchFamily="34" charset="0"/>
                        </a:rPr>
                        <a:t> </a:t>
                      </a:r>
                      <a:r>
                        <a:rPr lang="en-US" b="1" u="none" strike="noStrike">
                          <a:solidFill>
                            <a:srgbClr val="0066FF"/>
                          </a:solidFill>
                          <a:effectLst/>
                          <a:latin typeface="Arial" panose="020B0604020202020204" pitchFamily="34" charset="0"/>
                        </a:rPr>
                        <a:t>Add to my workbooks</a:t>
                      </a:r>
                      <a:r>
                        <a:rPr lang="en-US">
                          <a:latin typeface="Arial" panose="020B0604020202020204" pitchFamily="34" charset="0"/>
                        </a:rPr>
                        <a:t> </a:t>
                      </a:r>
                      <a:r>
                        <a:rPr lang="en-US" b="1">
                          <a:latin typeface="Arial" panose="020B0604020202020204" pitchFamily="34" charset="0"/>
                        </a:rPr>
                        <a:t>(8621)</a:t>
                      </a:r>
                      <a:br>
                        <a:rPr lang="en-US"/>
                      </a:br>
                      <a:r>
                        <a:rPr lang="en-US">
                          <a:latin typeface="Arial" panose="020B0604020202020204" pitchFamily="34" charset="0"/>
                        </a:rPr>
                        <a:t> </a:t>
                      </a:r>
                      <a:r>
                        <a:rPr lang="en-US" b="1" u="none" strike="noStrike">
                          <a:solidFill>
                            <a:srgbClr val="0066FF"/>
                          </a:solidFill>
                          <a:effectLst/>
                          <a:latin typeface="Arial" panose="020B0604020202020204" pitchFamily="34" charset="0"/>
                        </a:rPr>
                        <a:t>Download file pdf</a:t>
                      </a:r>
                      <a:br>
                        <a:rPr lang="en-US"/>
                      </a:br>
                      <a:r>
                        <a:rPr lang="en-US">
                          <a:latin typeface="Arial" panose="020B0604020202020204" pitchFamily="34" charset="0"/>
                        </a:rPr>
                        <a:t> </a:t>
                      </a:r>
                      <a:r>
                        <a:rPr lang="en-US" b="1" u="none" strike="noStrike">
                          <a:solidFill>
                            <a:srgbClr val="0066FF"/>
                          </a:solidFill>
                          <a:effectLst/>
                          <a:latin typeface="Arial" panose="020B0604020202020204" pitchFamily="34" charset="0"/>
                        </a:rPr>
                        <a:t>Embed in my website or blog</a:t>
                      </a:r>
                      <a:br>
                        <a:rPr lang="en-US"/>
                      </a:br>
                      <a:r>
                        <a:rPr lang="en-US">
                          <a:latin typeface="Arial" panose="020B0604020202020204" pitchFamily="34" charset="0"/>
                        </a:rPr>
                        <a:t> </a:t>
                      </a:r>
                      <a:r>
                        <a:rPr lang="en-US" b="1" u="none" strike="noStrike">
                          <a:solidFill>
                            <a:srgbClr val="0066FF"/>
                          </a:solidFill>
                          <a:effectLst/>
                          <a:latin typeface="Arial" panose="020B0604020202020204" pitchFamily="34" charset="0"/>
                        </a:rPr>
                        <a:t>Add to Google Classroom</a:t>
                      </a:r>
                      <a:br>
                        <a:rPr lang="en-US"/>
                      </a:br>
                      <a:r>
                        <a:rPr lang="en-US">
                          <a:latin typeface="Arial" panose="020B0604020202020204" pitchFamily="34" charset="0"/>
                        </a:rPr>
                        <a:t> </a:t>
                      </a:r>
                      <a:r>
                        <a:rPr lang="en-US" b="1" u="none" strike="noStrike">
                          <a:solidFill>
                            <a:srgbClr val="0066FF"/>
                          </a:solidFill>
                          <a:effectLst/>
                          <a:latin typeface="Arial" panose="020B0604020202020204" pitchFamily="34" charset="0"/>
                        </a:rPr>
                        <a:t>Add to Microsoft Teams</a:t>
                      </a:r>
                      <a:br>
                        <a:rPr lang="en-US"/>
                      </a:br>
                      <a:r>
                        <a:rPr lang="en-US">
                          <a:latin typeface="Arial" panose="020B0604020202020204" pitchFamily="34" charset="0"/>
                        </a:rPr>
                        <a:t> </a:t>
                      </a:r>
                      <a:r>
                        <a:rPr lang="en-US" b="1" u="none" strike="noStrike">
                          <a:solidFill>
                            <a:srgbClr val="0066FF"/>
                          </a:solidFill>
                          <a:effectLst/>
                          <a:latin typeface="Arial" panose="020B0604020202020204" pitchFamily="34" charset="0"/>
                          <a:hlinkClick r:id="rId28" tooltip="Share through Whatsapp"/>
                        </a:rPr>
                        <a:t>Share through Whatsapp</a:t>
                      </a:r>
                      <a:br>
                        <a:rPr lang="en-US"/>
                      </a:br>
                      <a:endParaRPr lang="en-US"/>
                    </a:p>
                  </a:txBody>
                  <a:tcPr marL="0" marR="0" marT="0" marB="0">
                    <a:lnL>
                      <a:noFill/>
                    </a:lnL>
                    <a:lnR>
                      <a:noFill/>
                    </a:lnR>
                    <a:lnB>
                      <a:noFill/>
                    </a:lnB>
                  </a:tcPr>
                </a:tc>
                <a:tc>
                  <a:txBody>
                    <a:bodyPr/>
                    <a:lstStyle/>
                    <a:p>
                      <a:r>
                        <a:rPr lang="en-US"/>
                        <a:t>Link to this worksheet:  Copy</a:t>
                      </a:r>
                    </a:p>
                  </a:txBody>
                  <a:tcPr marL="0" marR="0" marT="0" marB="0">
                    <a:lnL>
                      <a:noFill/>
                    </a:lnL>
                    <a:lnR>
                      <a:noFill/>
                    </a:lnR>
                    <a:lnB>
                      <a:noFill/>
                    </a:lnB>
                  </a:tcPr>
                </a:tc>
                <a:tc>
                  <a:txBody>
                    <a:bodyPr/>
                    <a:lstStyle/>
                    <a:p>
                      <a:pPr algn="ctr"/>
                      <a:br>
                        <a:rPr lang="en-US">
                          <a:latin typeface="Arial" panose="020B0604020202020204" pitchFamily="34" charset="0"/>
                        </a:rPr>
                      </a:br>
                      <a:r>
                        <a:rPr lang="en-US">
                          <a:latin typeface="Arial" panose="020B0604020202020204" pitchFamily="34" charset="0"/>
                        </a:rPr>
                        <a:t>miss_Paula_</a:t>
                      </a:r>
                      <a:br>
                        <a:rPr lang="en-US"/>
                      </a:br>
                      <a:endParaRPr lang="en-US"/>
                    </a:p>
                  </a:txBody>
                  <a:tcPr marL="0" marR="0" marT="0" marB="0">
                    <a:lnL>
                      <a:noFill/>
                    </a:lnL>
                    <a:lnR>
                      <a:noFill/>
                    </a:lnR>
                    <a:lnB>
                      <a:noFill/>
                    </a:lnB>
                  </a:tcPr>
                </a:tc>
                <a:extLst>
                  <a:ext uri="{0D108BD9-81ED-4DB2-BD59-A6C34878D82A}">
                    <a16:rowId xmlns:a16="http://schemas.microsoft.com/office/drawing/2014/main" val="3128288689"/>
                  </a:ext>
                </a:extLst>
              </a:tr>
            </a:tbl>
          </a:graphicData>
        </a:graphic>
      </p:graphicFrame>
      <p:graphicFrame>
        <p:nvGraphicFramePr>
          <p:cNvPr id="27" name="טבלה 26">
            <a:extLst>
              <a:ext uri="{FF2B5EF4-FFF2-40B4-BE49-F238E27FC236}">
                <a16:creationId xmlns:a16="http://schemas.microsoft.com/office/drawing/2014/main" id="{90DB8C07-D787-4CC9-AFD1-891CB7D03D5C}"/>
              </a:ext>
            </a:extLst>
          </p:cNvPr>
          <p:cNvGraphicFramePr>
            <a:graphicFrameLocks noGrp="1"/>
          </p:cNvGraphicFramePr>
          <p:nvPr/>
        </p:nvGraphicFramePr>
        <p:xfrm>
          <a:off x="2855813" y="1821974"/>
          <a:ext cx="6502599" cy="4358640"/>
        </p:xfrm>
        <a:graphic>
          <a:graphicData uri="http://schemas.openxmlformats.org/drawingml/2006/table">
            <a:tbl>
              <a:tblPr/>
              <a:tblGrid>
                <a:gridCol w="2167533">
                  <a:extLst>
                    <a:ext uri="{9D8B030D-6E8A-4147-A177-3AD203B41FA5}">
                      <a16:colId xmlns:a16="http://schemas.microsoft.com/office/drawing/2014/main" val="877061291"/>
                    </a:ext>
                  </a:extLst>
                </a:gridCol>
                <a:gridCol w="2167533">
                  <a:extLst>
                    <a:ext uri="{9D8B030D-6E8A-4147-A177-3AD203B41FA5}">
                      <a16:colId xmlns:a16="http://schemas.microsoft.com/office/drawing/2014/main" val="4227583345"/>
                    </a:ext>
                  </a:extLst>
                </a:gridCol>
                <a:gridCol w="2167533">
                  <a:extLst>
                    <a:ext uri="{9D8B030D-6E8A-4147-A177-3AD203B41FA5}">
                      <a16:colId xmlns:a16="http://schemas.microsoft.com/office/drawing/2014/main" val="1281265306"/>
                    </a:ext>
                  </a:extLst>
                </a:gridCol>
              </a:tblGrid>
              <a:tr h="1004155">
                <a:tc>
                  <a:txBody>
                    <a:bodyPr/>
                    <a:lstStyle/>
                    <a:p>
                      <a:pPr algn="ctr"/>
                      <a:endParaRPr lang="en-US" sz="1100">
                        <a:effectLst/>
                        <a:hlinkClick r:id="rId29"/>
                      </a:endParaRPr>
                    </a:p>
                    <a:p>
                      <a:pPr algn="ctr"/>
                      <a:br>
                        <a:rPr lang="en-US" sz="1100"/>
                      </a:br>
                      <a:r>
                        <a:rPr lang="en-US" sz="1100" u="none" strike="noStrike">
                          <a:solidFill>
                            <a:srgbClr val="0066FF"/>
                          </a:solidFill>
                          <a:effectLst/>
                          <a:latin typeface="Arial" panose="020B0604020202020204" pitchFamily="34" charset="0"/>
                          <a:hlinkClick r:id="rId29"/>
                        </a:rPr>
                        <a:t>Present Simple</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anna_misztela</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tc>
                  <a:txBody>
                    <a:bodyPr/>
                    <a:lstStyle/>
                    <a:p>
                      <a:pPr algn="ctr"/>
                      <a:endParaRPr lang="en-US" sz="1100">
                        <a:effectLst/>
                        <a:hlinkClick r:id="rId30"/>
                      </a:endParaRPr>
                    </a:p>
                    <a:p>
                      <a:pPr algn="ctr"/>
                      <a:br>
                        <a:rPr lang="en-US" sz="1100"/>
                      </a:br>
                      <a:r>
                        <a:rPr lang="en-US" sz="1100" u="none" strike="noStrike">
                          <a:solidFill>
                            <a:srgbClr val="0066FF"/>
                          </a:solidFill>
                          <a:effectLst/>
                          <a:latin typeface="Arial" panose="020B0604020202020204" pitchFamily="34" charset="0"/>
                          <a:hlinkClick r:id="rId30"/>
                        </a:rPr>
                        <a:t>Present simple affirmative</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Martinela</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tc>
                  <a:txBody>
                    <a:bodyPr/>
                    <a:lstStyle/>
                    <a:p>
                      <a:pPr algn="ctr"/>
                      <a:endParaRPr lang="en-US" sz="1100">
                        <a:effectLst/>
                        <a:hlinkClick r:id="rId31"/>
                      </a:endParaRPr>
                    </a:p>
                    <a:p>
                      <a:pPr algn="ctr"/>
                      <a:br>
                        <a:rPr lang="en-US" sz="1100"/>
                      </a:br>
                      <a:r>
                        <a:rPr lang="en-US" sz="1100" u="none" strike="noStrike">
                          <a:solidFill>
                            <a:srgbClr val="0066FF"/>
                          </a:solidFill>
                          <a:effectLst/>
                          <a:latin typeface="Arial" panose="020B0604020202020204" pitchFamily="34" charset="0"/>
                          <a:hlinkClick r:id="rId31"/>
                        </a:rPr>
                        <a:t>Present Simple Tense</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jecika</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extLst>
                  <a:ext uri="{0D108BD9-81ED-4DB2-BD59-A6C34878D82A}">
                    <a16:rowId xmlns:a16="http://schemas.microsoft.com/office/drawing/2014/main" val="788198049"/>
                  </a:ext>
                </a:extLst>
              </a:tr>
              <a:tr h="1171514">
                <a:tc>
                  <a:txBody>
                    <a:bodyPr/>
                    <a:lstStyle/>
                    <a:p>
                      <a:pPr algn="ctr"/>
                      <a:endParaRPr lang="en-US" sz="1100">
                        <a:effectLst/>
                        <a:hlinkClick r:id="rId32"/>
                      </a:endParaRPr>
                    </a:p>
                    <a:p>
                      <a:pPr algn="ctr"/>
                      <a:br>
                        <a:rPr lang="en-US" sz="1100"/>
                      </a:br>
                      <a:r>
                        <a:rPr lang="en-US" sz="1100" u="none" strike="noStrike">
                          <a:solidFill>
                            <a:srgbClr val="0066FF"/>
                          </a:solidFill>
                          <a:effectLst/>
                          <a:latin typeface="Arial" panose="020B0604020202020204" pitchFamily="34" charset="0"/>
                          <a:hlinkClick r:id="rId32"/>
                        </a:rPr>
                        <a:t>Present simple affirmative and negative</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ilditoth</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tc>
                  <a:txBody>
                    <a:bodyPr/>
                    <a:lstStyle/>
                    <a:p>
                      <a:pPr algn="ctr"/>
                      <a:endParaRPr lang="en-US" sz="1100">
                        <a:effectLst/>
                        <a:hlinkClick r:id="rId33"/>
                      </a:endParaRPr>
                    </a:p>
                    <a:p>
                      <a:pPr algn="ctr"/>
                      <a:br>
                        <a:rPr lang="en-US" sz="1100"/>
                      </a:br>
                      <a:r>
                        <a:rPr lang="en-US" sz="1100" u="none" strike="noStrike">
                          <a:solidFill>
                            <a:srgbClr val="0066FF"/>
                          </a:solidFill>
                          <a:effectLst/>
                          <a:latin typeface="Arial" panose="020B0604020202020204" pitchFamily="34" charset="0"/>
                          <a:hlinkClick r:id="rId33"/>
                        </a:rPr>
                        <a:t>Present Simple Tense</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desssii</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tc>
                  <a:txBody>
                    <a:bodyPr/>
                    <a:lstStyle/>
                    <a:p>
                      <a:pPr algn="ctr"/>
                      <a:endParaRPr lang="en-US" sz="1100">
                        <a:effectLst/>
                        <a:hlinkClick r:id="rId34"/>
                      </a:endParaRPr>
                    </a:p>
                    <a:p>
                      <a:pPr algn="ctr"/>
                      <a:br>
                        <a:rPr lang="en-US" sz="1100"/>
                      </a:br>
                      <a:r>
                        <a:rPr lang="en-US" sz="1100" u="none" strike="noStrike">
                          <a:solidFill>
                            <a:srgbClr val="0066FF"/>
                          </a:solidFill>
                          <a:effectLst/>
                          <a:latin typeface="Arial" panose="020B0604020202020204" pitchFamily="34" charset="0"/>
                          <a:hlinkClick r:id="rId34"/>
                        </a:rPr>
                        <a:t>Simple Present Exercises</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Abie28</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extLst>
                  <a:ext uri="{0D108BD9-81ED-4DB2-BD59-A6C34878D82A}">
                    <a16:rowId xmlns:a16="http://schemas.microsoft.com/office/drawing/2014/main" val="1836125539"/>
                  </a:ext>
                </a:extLst>
              </a:tr>
              <a:tr h="1171514">
                <a:tc>
                  <a:txBody>
                    <a:bodyPr/>
                    <a:lstStyle/>
                    <a:p>
                      <a:pPr algn="ctr"/>
                      <a:endParaRPr lang="en-US" sz="1100">
                        <a:effectLst/>
                        <a:hlinkClick r:id="rId35"/>
                      </a:endParaRPr>
                    </a:p>
                    <a:p>
                      <a:pPr algn="ctr"/>
                      <a:br>
                        <a:rPr lang="en-US" sz="1100"/>
                      </a:br>
                      <a:r>
                        <a:rPr lang="en-US" sz="1100" u="none" strike="noStrike">
                          <a:solidFill>
                            <a:srgbClr val="0066FF"/>
                          </a:solidFill>
                          <a:effectLst/>
                          <a:latin typeface="Arial" panose="020B0604020202020204" pitchFamily="34" charset="0"/>
                          <a:hlinkClick r:id="rId35"/>
                        </a:rPr>
                        <a:t>The simple present tense (affirmative and negative form)</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ArelyL13</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tc>
                  <a:txBody>
                    <a:bodyPr/>
                    <a:lstStyle/>
                    <a:p>
                      <a:pPr algn="ctr"/>
                      <a:endParaRPr lang="en-US" sz="1100">
                        <a:effectLst/>
                        <a:hlinkClick r:id="rId36"/>
                      </a:endParaRPr>
                    </a:p>
                    <a:p>
                      <a:pPr algn="ctr"/>
                      <a:br>
                        <a:rPr lang="en-US" sz="1100"/>
                      </a:br>
                      <a:r>
                        <a:rPr lang="en-US" sz="1100" u="none" strike="noStrike">
                          <a:solidFill>
                            <a:srgbClr val="0066FF"/>
                          </a:solidFill>
                          <a:effectLst/>
                          <a:latin typeface="Arial" panose="020B0604020202020204" pitchFamily="34" charset="0"/>
                          <a:hlinkClick r:id="rId36"/>
                        </a:rPr>
                        <a:t>Simple Present Tense test-2</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mdegerli</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tc>
                  <a:txBody>
                    <a:bodyPr/>
                    <a:lstStyle/>
                    <a:p>
                      <a:pPr algn="ctr"/>
                      <a:endParaRPr lang="en-US" sz="1100">
                        <a:effectLst/>
                        <a:hlinkClick r:id="rId37"/>
                      </a:endParaRPr>
                    </a:p>
                    <a:p>
                      <a:pPr algn="ctr"/>
                      <a:br>
                        <a:rPr lang="en-US" sz="1100"/>
                      </a:br>
                      <a:r>
                        <a:rPr lang="en-US" sz="1100" u="none" strike="noStrike">
                          <a:solidFill>
                            <a:srgbClr val="0066FF"/>
                          </a:solidFill>
                          <a:effectLst/>
                          <a:latin typeface="Arial" panose="020B0604020202020204" pitchFamily="34" charset="0"/>
                          <a:hlinkClick r:id="rId37"/>
                        </a:rPr>
                        <a:t>Present Simple tense I - third person singular</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Sonia_Dias</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extLst>
                  <a:ext uri="{0D108BD9-81ED-4DB2-BD59-A6C34878D82A}">
                    <a16:rowId xmlns:a16="http://schemas.microsoft.com/office/drawing/2014/main" val="4156962104"/>
                  </a:ext>
                </a:extLst>
              </a:tr>
              <a:tr h="1004155">
                <a:tc>
                  <a:txBody>
                    <a:bodyPr/>
                    <a:lstStyle/>
                    <a:p>
                      <a:pPr algn="ctr"/>
                      <a:endParaRPr lang="en-US" sz="1100">
                        <a:effectLst/>
                        <a:hlinkClick r:id="rId38"/>
                      </a:endParaRPr>
                    </a:p>
                    <a:p>
                      <a:pPr algn="ctr"/>
                      <a:br>
                        <a:rPr lang="en-US" sz="1100"/>
                      </a:br>
                      <a:r>
                        <a:rPr lang="en-US" sz="1100" u="none" strike="noStrike">
                          <a:solidFill>
                            <a:srgbClr val="0066FF"/>
                          </a:solidFill>
                          <a:effectLst/>
                          <a:latin typeface="Arial" panose="020B0604020202020204" pitchFamily="34" charset="0"/>
                          <a:hlinkClick r:id="rId38"/>
                        </a:rPr>
                        <a:t>Emma's daily routine - reading</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mada_1</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tc>
                  <a:txBody>
                    <a:bodyPr/>
                    <a:lstStyle/>
                    <a:p>
                      <a:pPr algn="ctr"/>
                      <a:endParaRPr lang="en-US" sz="1100">
                        <a:effectLst/>
                        <a:hlinkClick r:id="rId39"/>
                      </a:endParaRPr>
                    </a:p>
                    <a:p>
                      <a:pPr algn="ctr"/>
                      <a:br>
                        <a:rPr lang="en-US" sz="1100"/>
                      </a:br>
                      <a:r>
                        <a:rPr lang="en-US" sz="1100" u="none" strike="noStrike">
                          <a:solidFill>
                            <a:srgbClr val="0066FF"/>
                          </a:solidFill>
                          <a:effectLst/>
                          <a:latin typeface="Arial" panose="020B0604020202020204" pitchFamily="34" charset="0"/>
                          <a:hlinkClick r:id="rId39"/>
                        </a:rPr>
                        <a:t>Present Simple - Video</a:t>
                      </a:r>
                      <a:br>
                        <a:rPr lang="en-US" sz="1100">
                          <a:latin typeface="Arial" panose="020B0604020202020204" pitchFamily="34" charset="0"/>
                        </a:rPr>
                      </a:br>
                      <a:r>
                        <a:rPr lang="en-US" sz="1100">
                          <a:latin typeface="Arial" panose="020B0604020202020204" pitchFamily="34" charset="0"/>
                        </a:rPr>
                        <a:t>by </a:t>
                      </a:r>
                      <a:r>
                        <a:rPr lang="en-US" sz="1100" b="1">
                          <a:latin typeface="Arial" panose="020B0604020202020204" pitchFamily="34" charset="0"/>
                        </a:rPr>
                        <a:t>MeritESLResources</a:t>
                      </a:r>
                      <a:br>
                        <a:rPr lang="en-US" sz="1100">
                          <a:latin typeface="Arial" panose="020B0604020202020204" pitchFamily="34" charset="0"/>
                        </a:rPr>
                      </a:br>
                      <a:br>
                        <a:rPr lang="en-US" sz="1100">
                          <a:latin typeface="Arial" panose="020B0604020202020204" pitchFamily="34" charset="0"/>
                        </a:rPr>
                      </a:br>
                      <a:endParaRPr lang="en-US" sz="1100"/>
                    </a:p>
                  </a:txBody>
                  <a:tcPr marL="0" marR="0" marT="0" marB="0">
                    <a:lnL>
                      <a:noFill/>
                    </a:lnL>
                    <a:lnR>
                      <a:noFill/>
                    </a:lnR>
                    <a:lnT>
                      <a:noFill/>
                    </a:lnT>
                    <a:lnB>
                      <a:noFill/>
                    </a:lnB>
                  </a:tcPr>
                </a:tc>
                <a:tc>
                  <a:txBody>
                    <a:bodyPr/>
                    <a:lstStyle/>
                    <a:p>
                      <a:r>
                        <a:rPr lang="he-IL" sz="1100"/>
                        <a:t> </a:t>
                      </a:r>
                    </a:p>
                  </a:txBody>
                  <a:tcPr marL="0" marR="0" marT="0" marB="0">
                    <a:lnL>
                      <a:noFill/>
                    </a:lnL>
                    <a:lnR>
                      <a:noFill/>
                    </a:lnR>
                    <a:lnT>
                      <a:noFill/>
                    </a:lnT>
                    <a:lnB>
                      <a:noFill/>
                    </a:lnB>
                  </a:tcPr>
                </a:tc>
                <a:extLst>
                  <a:ext uri="{0D108BD9-81ED-4DB2-BD59-A6C34878D82A}">
                    <a16:rowId xmlns:a16="http://schemas.microsoft.com/office/drawing/2014/main" val="2394073919"/>
                  </a:ext>
                </a:extLst>
              </a:tr>
            </a:tbl>
          </a:graphicData>
        </a:graphic>
      </p:graphicFrame>
      <p:graphicFrame>
        <p:nvGraphicFramePr>
          <p:cNvPr id="28" name="טבלה 27">
            <a:extLst>
              <a:ext uri="{FF2B5EF4-FFF2-40B4-BE49-F238E27FC236}">
                <a16:creationId xmlns:a16="http://schemas.microsoft.com/office/drawing/2014/main" id="{E447A086-8AEE-4690-B8AC-28409F19C248}"/>
              </a:ext>
            </a:extLst>
          </p:cNvPr>
          <p:cNvGraphicFramePr>
            <a:graphicFrameLocks noGrp="1"/>
          </p:cNvGraphicFramePr>
          <p:nvPr/>
        </p:nvGraphicFramePr>
        <p:xfrm>
          <a:off x="5990940" y="1718054"/>
          <a:ext cx="232344" cy="4566480"/>
        </p:xfrm>
        <a:graphic>
          <a:graphicData uri="http://schemas.openxmlformats.org/drawingml/2006/table">
            <a:tbl>
              <a:tblPr/>
              <a:tblGrid>
                <a:gridCol w="203386">
                  <a:extLst>
                    <a:ext uri="{9D8B030D-6E8A-4147-A177-3AD203B41FA5}">
                      <a16:colId xmlns:a16="http://schemas.microsoft.com/office/drawing/2014/main" val="2498763491"/>
                    </a:ext>
                  </a:extLst>
                </a:gridCol>
                <a:gridCol w="28958">
                  <a:extLst>
                    <a:ext uri="{9D8B030D-6E8A-4147-A177-3AD203B41FA5}">
                      <a16:colId xmlns:a16="http://schemas.microsoft.com/office/drawing/2014/main" val="857577444"/>
                    </a:ext>
                  </a:extLst>
                </a:gridCol>
              </a:tblGrid>
              <a:tr h="0">
                <a:tc>
                  <a:txBody>
                    <a:bodyPr/>
                    <a:lstStyle/>
                    <a:p>
                      <a:endParaRPr lang="he-IL" sz="100"/>
                    </a:p>
                  </a:txBody>
                  <a:tcPr marL="1779" marR="1779" marT="889" marB="889" anchor="ctr">
                    <a:lnL>
                      <a:noFill/>
                    </a:lnL>
                    <a:lnR>
                      <a:noFill/>
                    </a:lnR>
                    <a:lnT>
                      <a:noFill/>
                    </a:lnT>
                    <a:lnB>
                      <a:noFill/>
                    </a:lnB>
                  </a:tcPr>
                </a:tc>
                <a:tc>
                  <a:txBody>
                    <a:bodyPr/>
                    <a:lstStyle/>
                    <a:p>
                      <a:pPr rtl="1"/>
                      <a:endParaRPr lang="he-IL" sz="100"/>
                    </a:p>
                  </a:txBody>
                  <a:tcPr marL="1779" marR="1779" marT="889" marB="889">
                    <a:lnL>
                      <a:noFill/>
                    </a:lnL>
                  </a:tcPr>
                </a:tc>
                <a:extLst>
                  <a:ext uri="{0D108BD9-81ED-4DB2-BD59-A6C34878D82A}">
                    <a16:rowId xmlns:a16="http://schemas.microsoft.com/office/drawing/2014/main" val="1938328492"/>
                  </a:ext>
                </a:extLst>
              </a:tr>
              <a:tr h="213475">
                <a:tc>
                  <a:txBody>
                    <a:bodyPr/>
                    <a:lstStyle/>
                    <a:p>
                      <a:pPr algn="ctr"/>
                      <a:endParaRPr lang="he-IL" sz="100"/>
                    </a:p>
                  </a:txBody>
                  <a:tcPr marL="0" marR="0" marT="0" marB="0">
                    <a:lnL>
                      <a:noFill/>
                    </a:lnL>
                    <a:lnR>
                      <a:noFill/>
                    </a:lnR>
                    <a:lnT>
                      <a:noFill/>
                    </a:lnT>
                    <a:lnB>
                      <a:noFill/>
                    </a:lnB>
                  </a:tcPr>
                </a:tc>
                <a:tc>
                  <a:txBody>
                    <a:bodyPr/>
                    <a:lstStyle/>
                    <a:p>
                      <a:r>
                        <a:rPr lang="en-US" sz="100" b="1" u="none" strike="noStrike">
                          <a:solidFill>
                            <a:srgbClr val="0066FF"/>
                          </a:solidFill>
                          <a:effectLst/>
                          <a:latin typeface="Arial" panose="020B0604020202020204" pitchFamily="34" charset="0"/>
                          <a:hlinkClick r:id="rId40"/>
                        </a:rPr>
                        <a:t>NICOLETTA1960</a:t>
                      </a:r>
                      <a:r>
                        <a:rPr lang="en-US" sz="100"/>
                        <a:t>  </a:t>
                      </a:r>
                      <a:r>
                        <a:rPr lang="en-US" sz="100">
                          <a:latin typeface="Arial" panose="020B0604020202020204" pitchFamily="34" charset="0"/>
                        </a:rPr>
                        <a:t>11/14/2021</a:t>
                      </a:r>
                      <a:r>
                        <a:rPr lang="en-US" sz="100"/>
                        <a:t>  </a:t>
                      </a:r>
                      <a:br>
                        <a:rPr lang="en-US" sz="100"/>
                      </a:br>
                      <a:r>
                        <a:rPr lang="en-US" sz="100">
                          <a:latin typeface="Arial" panose="020B0604020202020204" pitchFamily="34" charset="0"/>
                        </a:rPr>
                        <a:t>very useful for SEN students</a:t>
                      </a:r>
                      <a:endParaRPr lang="en-US" sz="100"/>
                    </a:p>
                  </a:txBody>
                  <a:tcPr marL="0" marR="0" marT="0" marB="0">
                    <a:lnL>
                      <a:noFill/>
                    </a:lnL>
                    <a:lnR>
                      <a:noFill/>
                    </a:lnR>
                    <a:lnB>
                      <a:noFill/>
                    </a:lnB>
                  </a:tcPr>
                </a:tc>
                <a:extLst>
                  <a:ext uri="{0D108BD9-81ED-4DB2-BD59-A6C34878D82A}">
                    <a16:rowId xmlns:a16="http://schemas.microsoft.com/office/drawing/2014/main" val="932062292"/>
                  </a:ext>
                </a:extLst>
              </a:tr>
              <a:tr h="245497">
                <a:tc>
                  <a:txBody>
                    <a:bodyPr/>
                    <a:lstStyle/>
                    <a:p>
                      <a:pPr algn="ctr"/>
                      <a:endParaRPr lang="he-IL" sz="100"/>
                    </a:p>
                  </a:txBody>
                  <a:tcPr marL="0" marR="0" marT="0" marB="0">
                    <a:lnL>
                      <a:noFill/>
                    </a:lnL>
                    <a:lnR>
                      <a:noFill/>
                    </a:lnR>
                    <a:lnT>
                      <a:noFill/>
                    </a:lnT>
                    <a:lnB>
                      <a:noFill/>
                    </a:lnB>
                  </a:tcPr>
                </a:tc>
                <a:tc>
                  <a:txBody>
                    <a:bodyPr/>
                    <a:lstStyle/>
                    <a:p>
                      <a:r>
                        <a:rPr lang="en-US" sz="100" b="1" u="none" strike="noStrike">
                          <a:solidFill>
                            <a:srgbClr val="0066FF"/>
                          </a:solidFill>
                          <a:effectLst/>
                          <a:latin typeface="Arial" panose="020B0604020202020204" pitchFamily="34" charset="0"/>
                          <a:hlinkClick r:id="rId41"/>
                        </a:rPr>
                        <a:t>Sape300</a:t>
                      </a:r>
                      <a:r>
                        <a:rPr lang="en-US" sz="100"/>
                        <a:t>  </a:t>
                      </a:r>
                      <a:r>
                        <a:rPr lang="en-US" sz="100">
                          <a:latin typeface="Arial" panose="020B0604020202020204" pitchFamily="34" charset="0"/>
                        </a:rPr>
                        <a:t>10/26/2021</a:t>
                      </a:r>
                      <a:r>
                        <a:rPr lang="en-US" sz="100"/>
                        <a:t>  </a:t>
                      </a:r>
                      <a:br>
                        <a:rPr lang="en-US" sz="100"/>
                      </a:br>
                      <a:r>
                        <a:rPr lang="en-US" sz="100">
                          <a:latin typeface="Arial" panose="020B0604020202020204" pitchFamily="34" charset="0"/>
                        </a:rPr>
                        <a:t>you need to write de answers of the A shupa pija</a:t>
                      </a:r>
                      <a:endParaRPr lang="en-US" sz="100"/>
                    </a:p>
                  </a:txBody>
                  <a:tcPr marL="0" marR="0" marT="0" marB="0">
                    <a:lnL>
                      <a:noFill/>
                    </a:lnL>
                    <a:lnR>
                      <a:noFill/>
                    </a:lnR>
                    <a:lnT>
                      <a:noFill/>
                    </a:lnT>
                    <a:lnB>
                      <a:noFill/>
                    </a:lnB>
                  </a:tcPr>
                </a:tc>
                <a:extLst>
                  <a:ext uri="{0D108BD9-81ED-4DB2-BD59-A6C34878D82A}">
                    <a16:rowId xmlns:a16="http://schemas.microsoft.com/office/drawing/2014/main" val="1297039874"/>
                  </a:ext>
                </a:extLst>
              </a:tr>
              <a:tr h="282855">
                <a:tc>
                  <a:txBody>
                    <a:bodyPr/>
                    <a:lstStyle/>
                    <a:p>
                      <a:pPr algn="ctr"/>
                      <a:endParaRPr lang="he-IL" sz="100"/>
                    </a:p>
                  </a:txBody>
                  <a:tcPr marL="0" marR="0" marT="0" marB="0">
                    <a:lnL>
                      <a:noFill/>
                    </a:lnL>
                    <a:lnR>
                      <a:noFill/>
                    </a:lnR>
                    <a:lnT>
                      <a:noFill/>
                    </a:lnT>
                    <a:lnB>
                      <a:noFill/>
                    </a:lnB>
                  </a:tcPr>
                </a:tc>
                <a:tc>
                  <a:txBody>
                    <a:bodyPr/>
                    <a:lstStyle/>
                    <a:p>
                      <a:r>
                        <a:rPr lang="en-US" sz="100" b="1" u="none" strike="noStrike">
                          <a:solidFill>
                            <a:srgbClr val="0066FF"/>
                          </a:solidFill>
                          <a:effectLst/>
                          <a:latin typeface="Arial" panose="020B0604020202020204" pitchFamily="34" charset="0"/>
                          <a:hlinkClick r:id="rId42"/>
                        </a:rPr>
                        <a:t>Zabadoo</a:t>
                      </a:r>
                      <a:r>
                        <a:rPr lang="en-US" sz="100"/>
                        <a:t>  </a:t>
                      </a:r>
                      <a:r>
                        <a:rPr lang="en-US" sz="100">
                          <a:latin typeface="Arial" panose="020B0604020202020204" pitchFamily="34" charset="0"/>
                        </a:rPr>
                        <a:t>10/18/2021</a:t>
                      </a:r>
                      <a:r>
                        <a:rPr lang="en-US" sz="100"/>
                        <a:t>  </a:t>
                      </a:r>
                      <a:br>
                        <a:rPr lang="en-US" sz="100"/>
                      </a:br>
                      <a:r>
                        <a:rPr lang="en-US" sz="100">
                          <a:latin typeface="Arial" panose="020B0604020202020204" pitchFamily="34" charset="0"/>
                        </a:rPr>
                        <a:t>Great work but it has mistakes id d excercise- number 1 and 8.</a:t>
                      </a:r>
                      <a:endParaRPr lang="en-US" sz="100"/>
                    </a:p>
                  </a:txBody>
                  <a:tcPr marL="0" marR="0" marT="0" marB="0">
                    <a:lnL>
                      <a:noFill/>
                    </a:lnL>
                    <a:lnR>
                      <a:noFill/>
                    </a:lnR>
                    <a:lnT>
                      <a:noFill/>
                    </a:lnT>
                    <a:lnB>
                      <a:noFill/>
                    </a:lnB>
                  </a:tcPr>
                </a:tc>
                <a:extLst>
                  <a:ext uri="{0D108BD9-81ED-4DB2-BD59-A6C34878D82A}">
                    <a16:rowId xmlns:a16="http://schemas.microsoft.com/office/drawing/2014/main" val="2511346123"/>
                  </a:ext>
                </a:extLst>
              </a:tr>
              <a:tr h="1355568">
                <a:tc>
                  <a:txBody>
                    <a:bodyPr/>
                    <a:lstStyle/>
                    <a:p>
                      <a:pPr algn="ctr"/>
                      <a:endParaRPr lang="he-IL" sz="100"/>
                    </a:p>
                  </a:txBody>
                  <a:tcPr marL="0" marR="0" marT="0" marB="0">
                    <a:lnL>
                      <a:noFill/>
                    </a:lnL>
                    <a:lnR>
                      <a:noFill/>
                    </a:lnR>
                    <a:lnT>
                      <a:noFill/>
                    </a:lnT>
                    <a:lnB>
                      <a:noFill/>
                    </a:lnB>
                  </a:tcPr>
                </a:tc>
                <a:tc>
                  <a:txBody>
                    <a:bodyPr/>
                    <a:lstStyle/>
                    <a:p>
                      <a:r>
                        <a:rPr lang="es-ES" sz="100" b="1" u="none" strike="noStrike">
                          <a:solidFill>
                            <a:srgbClr val="0066FF"/>
                          </a:solidFill>
                          <a:effectLst/>
                          <a:latin typeface="Arial" panose="020B0604020202020204" pitchFamily="34" charset="0"/>
                          <a:hlinkClick r:id="rId43"/>
                        </a:rPr>
                        <a:t>FRESNILLO</a:t>
                      </a:r>
                      <a:r>
                        <a:rPr lang="es-ES" sz="100"/>
                        <a:t>  </a:t>
                      </a:r>
                      <a:r>
                        <a:rPr lang="es-ES" sz="100">
                          <a:latin typeface="Arial" panose="020B0604020202020204" pitchFamily="34" charset="0"/>
                        </a:rPr>
                        <a:t>10/12/2021</a:t>
                      </a:r>
                      <a:r>
                        <a:rPr lang="es-ES" sz="100"/>
                        <a:t>  </a:t>
                      </a:r>
                      <a:br>
                        <a:rPr lang="es-ES" sz="100"/>
                      </a:br>
                      <a:r>
                        <a:rPr lang="es-ES" sz="100">
                          <a:latin typeface="Arial" panose="020B0604020202020204" pitchFamily="34" charset="0"/>
                        </a:rPr>
                        <a:t>MISS PAULA, LE MANDO SALUDOS, POR FAVOR CORRIJA EL ESPACIO DE LOS VERBOS CONJUGADOS CON TERCERAS PERSONAS, NO TIENE RESPUESTA LA FICHA, ASI QUE LES CALIFICA INCORRECTAMENTE AL FINAL. ME GUSTA MUCHO ESTE EJERCICIO SOLO ESE DETALLE Y QUEDA PERFECTO. SALUDOS DESDE FRESNILLO,ZAC SOY MISS CLARA</a:t>
                      </a:r>
                      <a:endParaRPr lang="es-ES" sz="100"/>
                    </a:p>
                  </a:txBody>
                  <a:tcPr marL="0" marR="0" marT="0" marB="0">
                    <a:lnL>
                      <a:noFill/>
                    </a:lnL>
                    <a:lnR>
                      <a:noFill/>
                    </a:lnR>
                    <a:lnT>
                      <a:noFill/>
                    </a:lnT>
                    <a:lnB>
                      <a:noFill/>
                    </a:lnB>
                  </a:tcPr>
                </a:tc>
                <a:extLst>
                  <a:ext uri="{0D108BD9-81ED-4DB2-BD59-A6C34878D82A}">
                    <a16:rowId xmlns:a16="http://schemas.microsoft.com/office/drawing/2014/main" val="1715920388"/>
                  </a:ext>
                </a:extLst>
              </a:tr>
              <a:tr h="309539">
                <a:tc>
                  <a:txBody>
                    <a:bodyPr/>
                    <a:lstStyle/>
                    <a:p>
                      <a:pPr algn="ctr"/>
                      <a:endParaRPr lang="he-IL" sz="100"/>
                    </a:p>
                  </a:txBody>
                  <a:tcPr marL="0" marR="0" marT="0" marB="0">
                    <a:lnL>
                      <a:noFill/>
                    </a:lnL>
                    <a:lnR>
                      <a:noFill/>
                    </a:lnR>
                    <a:lnT>
                      <a:noFill/>
                    </a:lnT>
                    <a:lnB>
                      <a:noFill/>
                    </a:lnB>
                  </a:tcPr>
                </a:tc>
                <a:tc>
                  <a:txBody>
                    <a:bodyPr/>
                    <a:lstStyle/>
                    <a:p>
                      <a:r>
                        <a:rPr lang="en-US" sz="100" b="1" u="none" strike="noStrike">
                          <a:solidFill>
                            <a:srgbClr val="0066FF"/>
                          </a:solidFill>
                          <a:effectLst/>
                          <a:latin typeface="Arial" panose="020B0604020202020204" pitchFamily="34" charset="0"/>
                          <a:hlinkClick r:id="rId43"/>
                        </a:rPr>
                        <a:t>FRESNILLO</a:t>
                      </a:r>
                      <a:r>
                        <a:rPr lang="en-US" sz="100"/>
                        <a:t>  </a:t>
                      </a:r>
                      <a:r>
                        <a:rPr lang="en-US" sz="100">
                          <a:latin typeface="Arial" panose="020B0604020202020204" pitchFamily="34" charset="0"/>
                        </a:rPr>
                        <a:t>10/6/2021</a:t>
                      </a:r>
                      <a:r>
                        <a:rPr lang="en-US" sz="100"/>
                        <a:t>  </a:t>
                      </a:r>
                      <a:br>
                        <a:rPr lang="en-US" sz="100"/>
                      </a:br>
                      <a:r>
                        <a:rPr lang="en-US" sz="100">
                          <a:latin typeface="Arial" panose="020B0604020202020204" pitchFamily="34" charset="0"/>
                        </a:rPr>
                        <a:t>THANK YOU FOR SHARING IT! GREETINGS FROM ZACATECAS</a:t>
                      </a:r>
                      <a:endParaRPr lang="en-US" sz="100"/>
                    </a:p>
                  </a:txBody>
                  <a:tcPr marL="0" marR="0" marT="0" marB="0">
                    <a:lnL>
                      <a:noFill/>
                    </a:lnL>
                    <a:lnR>
                      <a:noFill/>
                    </a:lnR>
                    <a:lnT>
                      <a:noFill/>
                    </a:lnT>
                    <a:lnB>
                      <a:noFill/>
                    </a:lnB>
                  </a:tcPr>
                </a:tc>
                <a:extLst>
                  <a:ext uri="{0D108BD9-81ED-4DB2-BD59-A6C34878D82A}">
                    <a16:rowId xmlns:a16="http://schemas.microsoft.com/office/drawing/2014/main" val="2047578269"/>
                  </a:ext>
                </a:extLst>
              </a:tr>
              <a:tr h="298865">
                <a:tc>
                  <a:txBody>
                    <a:bodyPr/>
                    <a:lstStyle/>
                    <a:p>
                      <a:pPr algn="ctr"/>
                      <a:endParaRPr lang="he-IL" sz="100"/>
                    </a:p>
                  </a:txBody>
                  <a:tcPr marL="0" marR="0" marT="0" marB="0">
                    <a:lnL>
                      <a:noFill/>
                    </a:lnL>
                    <a:lnR>
                      <a:noFill/>
                    </a:lnR>
                    <a:lnT>
                      <a:noFill/>
                    </a:lnT>
                    <a:lnB>
                      <a:noFill/>
                    </a:lnB>
                  </a:tcPr>
                </a:tc>
                <a:tc>
                  <a:txBody>
                    <a:bodyPr/>
                    <a:lstStyle/>
                    <a:p>
                      <a:r>
                        <a:rPr lang="en-US" sz="100" b="1" u="none" strike="noStrike">
                          <a:solidFill>
                            <a:srgbClr val="0066FF"/>
                          </a:solidFill>
                          <a:effectLst/>
                          <a:latin typeface="Arial" panose="020B0604020202020204" pitchFamily="34" charset="0"/>
                          <a:hlinkClick r:id="rId44"/>
                        </a:rPr>
                        <a:t>ramireyes71</a:t>
                      </a:r>
                      <a:r>
                        <a:rPr lang="en-US" sz="100"/>
                        <a:t>  </a:t>
                      </a:r>
                      <a:r>
                        <a:rPr lang="en-US" sz="100">
                          <a:latin typeface="Arial" panose="020B0604020202020204" pitchFamily="34" charset="0"/>
                        </a:rPr>
                        <a:t>9/28/2021</a:t>
                      </a:r>
                      <a:r>
                        <a:rPr lang="en-US" sz="100"/>
                        <a:t>  </a:t>
                      </a:r>
                      <a:br>
                        <a:rPr lang="en-US" sz="100"/>
                      </a:br>
                      <a:r>
                        <a:rPr lang="en-US" sz="100">
                          <a:latin typeface="Arial" panose="020B0604020202020204" pitchFamily="34" charset="0"/>
                        </a:rPr>
                        <a:t>PUTAS MAMADAS CHINGUEN A SU PUTO CULO PERRAS</a:t>
                      </a:r>
                      <a:br>
                        <a:rPr lang="en-US" sz="100">
                          <a:latin typeface="Arial" panose="020B0604020202020204" pitchFamily="34" charset="0"/>
                        </a:rPr>
                      </a:br>
                      <a:endParaRPr lang="en-US" sz="100"/>
                    </a:p>
                  </a:txBody>
                  <a:tcPr marL="0" marR="0" marT="0" marB="0">
                    <a:lnL>
                      <a:noFill/>
                    </a:lnL>
                    <a:lnR>
                      <a:noFill/>
                    </a:lnR>
                    <a:lnT>
                      <a:noFill/>
                    </a:lnT>
                    <a:lnB>
                      <a:noFill/>
                    </a:lnB>
                  </a:tcPr>
                </a:tc>
                <a:extLst>
                  <a:ext uri="{0D108BD9-81ED-4DB2-BD59-A6C34878D82A}">
                    <a16:rowId xmlns:a16="http://schemas.microsoft.com/office/drawing/2014/main" val="4048820424"/>
                  </a:ext>
                </a:extLst>
              </a:tr>
              <a:tr h="560373">
                <a:tc>
                  <a:txBody>
                    <a:bodyPr/>
                    <a:lstStyle/>
                    <a:p>
                      <a:pPr algn="ctr"/>
                      <a:endParaRPr lang="he-IL" sz="100"/>
                    </a:p>
                  </a:txBody>
                  <a:tcPr marL="0" marR="0" marT="0" marB="0">
                    <a:lnL>
                      <a:noFill/>
                    </a:lnL>
                    <a:lnR>
                      <a:noFill/>
                    </a:lnR>
                    <a:lnT>
                      <a:noFill/>
                    </a:lnT>
                    <a:lnB>
                      <a:noFill/>
                    </a:lnB>
                  </a:tcPr>
                </a:tc>
                <a:tc>
                  <a:txBody>
                    <a:bodyPr/>
                    <a:lstStyle/>
                    <a:p>
                      <a:r>
                        <a:rPr lang="en-US" sz="100" b="1" u="none" strike="noStrike">
                          <a:solidFill>
                            <a:srgbClr val="0066FF"/>
                          </a:solidFill>
                          <a:effectLst/>
                          <a:latin typeface="Arial" panose="020B0604020202020204" pitchFamily="34" charset="0"/>
                          <a:hlinkClick r:id="rId45"/>
                        </a:rPr>
                        <a:t>Edra11</a:t>
                      </a:r>
                      <a:r>
                        <a:rPr lang="en-US" sz="100"/>
                        <a:t>  </a:t>
                      </a:r>
                      <a:r>
                        <a:rPr lang="en-US" sz="100">
                          <a:latin typeface="Arial" panose="020B0604020202020204" pitchFamily="34" charset="0"/>
                        </a:rPr>
                        <a:t>8/15/2021</a:t>
                      </a:r>
                      <a:r>
                        <a:rPr lang="en-US" sz="100"/>
                        <a:t>  </a:t>
                      </a:r>
                      <a:br>
                        <a:rPr lang="en-US" sz="100"/>
                      </a:br>
                      <a:r>
                        <a:rPr lang="en-US" sz="100">
                          <a:latin typeface="Arial" panose="020B0604020202020204" pitchFamily="34" charset="0"/>
                        </a:rPr>
                        <a:t>Good worksheet but can you correct the mistakes (e.g. D1, D4, D8? I would love to use it but with the mistakes it is impossible. Nicely done otherwise.</a:t>
                      </a:r>
                      <a:endParaRPr lang="en-US" sz="100"/>
                    </a:p>
                  </a:txBody>
                  <a:tcPr marL="0" marR="0" marT="0" marB="0">
                    <a:lnL>
                      <a:noFill/>
                    </a:lnL>
                    <a:lnR>
                      <a:noFill/>
                    </a:lnR>
                    <a:lnT>
                      <a:noFill/>
                    </a:lnT>
                    <a:lnB>
                      <a:noFill/>
                    </a:lnB>
                  </a:tcPr>
                </a:tc>
                <a:extLst>
                  <a:ext uri="{0D108BD9-81ED-4DB2-BD59-A6C34878D82A}">
                    <a16:rowId xmlns:a16="http://schemas.microsoft.com/office/drawing/2014/main" val="2221289178"/>
                  </a:ext>
                </a:extLst>
              </a:tr>
              <a:tr h="448298">
                <a:tc>
                  <a:txBody>
                    <a:bodyPr/>
                    <a:lstStyle/>
                    <a:p>
                      <a:pPr algn="ctr"/>
                      <a:endParaRPr lang="he-IL" sz="100"/>
                    </a:p>
                  </a:txBody>
                  <a:tcPr marL="0" marR="0" marT="0" marB="0">
                    <a:lnL>
                      <a:noFill/>
                    </a:lnL>
                    <a:lnR>
                      <a:noFill/>
                    </a:lnR>
                    <a:lnT>
                      <a:noFill/>
                    </a:lnT>
                    <a:lnB>
                      <a:noFill/>
                    </a:lnB>
                  </a:tcPr>
                </a:tc>
                <a:tc>
                  <a:txBody>
                    <a:bodyPr/>
                    <a:lstStyle/>
                    <a:p>
                      <a:r>
                        <a:rPr lang="en-US" sz="100" b="1" u="none" strike="noStrike">
                          <a:solidFill>
                            <a:srgbClr val="0066FF"/>
                          </a:solidFill>
                          <a:effectLst/>
                          <a:latin typeface="Arial" panose="020B0604020202020204" pitchFamily="34" charset="0"/>
                          <a:hlinkClick r:id="rId46"/>
                        </a:rPr>
                        <a:t>NHannah</a:t>
                      </a:r>
                      <a:r>
                        <a:rPr lang="en-US" sz="100"/>
                        <a:t>  </a:t>
                      </a:r>
                      <a:r>
                        <a:rPr lang="en-US" sz="100">
                          <a:latin typeface="Arial" panose="020B0604020202020204" pitchFamily="34" charset="0"/>
                        </a:rPr>
                        <a:t>7/5/2021</a:t>
                      </a:r>
                      <a:r>
                        <a:rPr lang="en-US" sz="100"/>
                        <a:t>  </a:t>
                      </a:r>
                      <a:br>
                        <a:rPr lang="en-US" sz="100"/>
                      </a:br>
                      <a:r>
                        <a:rPr lang="en-US" sz="100">
                          <a:latin typeface="Arial" panose="020B0604020202020204" pitchFamily="34" charset="0"/>
                        </a:rPr>
                        <a:t>BAAAAAAAAAAAAAAAAAAAAAAAAAAAAAAAAAAAAAAAAAAADDDDDDDDDDDDDDDDDDDDDDDDDD</a:t>
                      </a:r>
                      <a:endParaRPr lang="en-US" sz="100"/>
                    </a:p>
                  </a:txBody>
                  <a:tcPr marL="0" marR="0" marT="0" marB="0">
                    <a:lnL>
                      <a:noFill/>
                    </a:lnL>
                    <a:lnR>
                      <a:noFill/>
                    </a:lnR>
                    <a:lnT>
                      <a:noFill/>
                    </a:lnT>
                    <a:lnB>
                      <a:noFill/>
                    </a:lnB>
                  </a:tcPr>
                </a:tc>
                <a:extLst>
                  <a:ext uri="{0D108BD9-81ED-4DB2-BD59-A6C34878D82A}">
                    <a16:rowId xmlns:a16="http://schemas.microsoft.com/office/drawing/2014/main" val="3823339527"/>
                  </a:ext>
                </a:extLst>
              </a:tr>
              <a:tr h="458972">
                <a:tc>
                  <a:txBody>
                    <a:bodyPr/>
                    <a:lstStyle/>
                    <a:p>
                      <a:pPr algn="ctr"/>
                      <a:endParaRPr lang="he-IL" sz="100"/>
                    </a:p>
                  </a:txBody>
                  <a:tcPr marL="0" marR="0" marT="0" marB="0">
                    <a:lnL>
                      <a:noFill/>
                    </a:lnL>
                    <a:lnR>
                      <a:noFill/>
                    </a:lnR>
                    <a:lnT>
                      <a:noFill/>
                    </a:lnT>
                    <a:lnB>
                      <a:noFill/>
                    </a:lnB>
                  </a:tcPr>
                </a:tc>
                <a:tc>
                  <a:txBody>
                    <a:bodyPr/>
                    <a:lstStyle/>
                    <a:p>
                      <a:r>
                        <a:rPr lang="en-US" sz="100" b="1" u="none" strike="noStrike">
                          <a:solidFill>
                            <a:srgbClr val="0066FF"/>
                          </a:solidFill>
                          <a:effectLst/>
                          <a:latin typeface="Arial" panose="020B0604020202020204" pitchFamily="34" charset="0"/>
                          <a:hlinkClick r:id="rId47"/>
                        </a:rPr>
                        <a:t>Rchi</a:t>
                      </a:r>
                      <a:r>
                        <a:rPr lang="en-US" sz="100"/>
                        <a:t>  </a:t>
                      </a:r>
                      <a:r>
                        <a:rPr lang="en-US" sz="100">
                          <a:latin typeface="Arial" panose="020B0604020202020204" pitchFamily="34" charset="0"/>
                        </a:rPr>
                        <a:t>5/28/2021</a:t>
                      </a:r>
                      <a:r>
                        <a:rPr lang="en-US" sz="100"/>
                        <a:t>  </a:t>
                      </a:r>
                      <a:br>
                        <a:rPr lang="en-US" sz="100"/>
                      </a:br>
                      <a:r>
                        <a:rPr lang="en-US" sz="100">
                          <a:latin typeface="Arial" panose="020B0604020202020204" pitchFamily="34" charset="0"/>
                        </a:rPr>
                        <a:t>Good morning.</a:t>
                      </a:r>
                      <a:br>
                        <a:rPr lang="en-US" sz="100">
                          <a:latin typeface="Arial" panose="020B0604020202020204" pitchFamily="34" charset="0"/>
                        </a:rPr>
                      </a:br>
                      <a:r>
                        <a:rPr lang="en-US" sz="100">
                          <a:latin typeface="Arial" panose="020B0604020202020204" pitchFamily="34" charset="0"/>
                        </a:rPr>
                        <a:t>There are two mistakes on this file : questions 1 and 8. Just to tell you. Thanks.</a:t>
                      </a:r>
                      <a:br>
                        <a:rPr lang="en-US" sz="100">
                          <a:latin typeface="Arial" panose="020B0604020202020204" pitchFamily="34" charset="0"/>
                        </a:rPr>
                      </a:br>
                      <a:r>
                        <a:rPr lang="en-US" sz="100">
                          <a:latin typeface="Arial" panose="020B0604020202020204" pitchFamily="34" charset="0"/>
                        </a:rPr>
                        <a:t>Excellent work in general.</a:t>
                      </a:r>
                      <a:endParaRPr lang="en-US" sz="100"/>
                    </a:p>
                  </a:txBody>
                  <a:tcPr marL="0" marR="0" marT="0" marB="0">
                    <a:lnL>
                      <a:noFill/>
                    </a:lnL>
                    <a:lnR>
                      <a:noFill/>
                    </a:lnR>
                    <a:lnT>
                      <a:noFill/>
                    </a:lnT>
                    <a:lnB>
                      <a:noFill/>
                    </a:lnB>
                  </a:tcPr>
                </a:tc>
                <a:extLst>
                  <a:ext uri="{0D108BD9-81ED-4DB2-BD59-A6C34878D82A}">
                    <a16:rowId xmlns:a16="http://schemas.microsoft.com/office/drawing/2014/main" val="2220754118"/>
                  </a:ext>
                </a:extLst>
              </a:tr>
              <a:tr h="170780">
                <a:tc>
                  <a:txBody>
                    <a:bodyPr/>
                    <a:lstStyle/>
                    <a:p>
                      <a:pPr algn="ctr"/>
                      <a:endParaRPr lang="he-IL" sz="100"/>
                    </a:p>
                  </a:txBody>
                  <a:tcPr marL="0" marR="0" marT="0" marB="0">
                    <a:lnL>
                      <a:noFill/>
                    </a:lnL>
                    <a:lnR>
                      <a:noFill/>
                    </a:lnR>
                    <a:lnT>
                      <a:noFill/>
                    </a:lnT>
                    <a:lnB>
                      <a:noFill/>
                    </a:lnB>
                  </a:tcPr>
                </a:tc>
                <a:tc>
                  <a:txBody>
                    <a:bodyPr/>
                    <a:lstStyle/>
                    <a:p>
                      <a:r>
                        <a:rPr lang="en-US" sz="100" b="1" u="none" strike="noStrike" dirty="0" err="1">
                          <a:solidFill>
                            <a:srgbClr val="0066FF"/>
                          </a:solidFill>
                          <a:effectLst/>
                          <a:latin typeface="Arial" panose="020B0604020202020204" pitchFamily="34" charset="0"/>
                          <a:hlinkClick r:id="rId48"/>
                        </a:rPr>
                        <a:t>Uzam</a:t>
                      </a:r>
                      <a:r>
                        <a:rPr lang="en-US" sz="100" dirty="0"/>
                        <a:t>  </a:t>
                      </a:r>
                      <a:r>
                        <a:rPr lang="en-US" sz="100" dirty="0">
                          <a:latin typeface="Arial" panose="020B0604020202020204" pitchFamily="34" charset="0"/>
                        </a:rPr>
                        <a:t>5/19/2021</a:t>
                      </a:r>
                      <a:r>
                        <a:rPr lang="en-US" sz="100" dirty="0"/>
                        <a:t>  </a:t>
                      </a:r>
                      <a:br>
                        <a:rPr lang="en-US" sz="100" dirty="0"/>
                      </a:br>
                      <a:r>
                        <a:rPr lang="en-US" sz="100" dirty="0">
                          <a:latin typeface="Arial" panose="020B0604020202020204" pitchFamily="34" charset="0"/>
                        </a:rPr>
                        <a:t>It was great work sheet I like it</a:t>
                      </a:r>
                      <a:endParaRPr lang="en-US" sz="100" dirty="0">
                        <a:effectLst/>
                      </a:endParaRPr>
                    </a:p>
                  </a:txBody>
                  <a:tcPr marL="0" marR="0" marT="0" marB="0">
                    <a:lnL>
                      <a:noFill/>
                    </a:lnL>
                    <a:lnR>
                      <a:noFill/>
                    </a:lnR>
                    <a:lnT>
                      <a:noFill/>
                    </a:lnT>
                    <a:lnB>
                      <a:noFill/>
                    </a:lnB>
                  </a:tcPr>
                </a:tc>
                <a:extLst>
                  <a:ext uri="{0D108BD9-81ED-4DB2-BD59-A6C34878D82A}">
                    <a16:rowId xmlns:a16="http://schemas.microsoft.com/office/drawing/2014/main" val="2653664782"/>
                  </a:ext>
                </a:extLst>
              </a:tr>
            </a:tbl>
          </a:graphicData>
        </a:graphic>
      </p:graphicFrame>
      <p:pic>
        <p:nvPicPr>
          <p:cNvPr id="1028" name="Picture 4">
            <a:extLst>
              <a:ext uri="{FF2B5EF4-FFF2-40B4-BE49-F238E27FC236}">
                <a16:creationId xmlns:a16="http://schemas.microsoft.com/office/drawing/2014/main" id="{7165D653-96E1-4739-A503-5345EAC8814F}"/>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991225" y="1717675"/>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5">
            <a:extLst>
              <a:ext uri="{FF2B5EF4-FFF2-40B4-BE49-F238E27FC236}">
                <a16:creationId xmlns:a16="http://schemas.microsoft.com/office/drawing/2014/main" id="{A420647B-B626-44E7-8F9C-4B321DC00FBC}"/>
              </a:ext>
            </a:extLst>
          </p:cNvPr>
          <p:cNvSpPr>
            <a:spLocks noChangeArrowheads="1"/>
          </p:cNvSpPr>
          <p:nvPr/>
        </p:nvSpPr>
        <p:spPr bwMode="auto">
          <a:xfrm>
            <a:off x="11706225" y="1717675"/>
            <a:ext cx="76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900" b="0" i="0" u="none" strike="noStrike" cap="none" normalizeH="0" baseline="0">
                <a:ln>
                  <a:noFill/>
                </a:ln>
                <a:solidFill>
                  <a:srgbClr val="FFFFFF"/>
                </a:solidFill>
                <a:effectLst/>
                <a:latin typeface="Arial" panose="020B0604020202020204" pitchFamily="34" charset="0"/>
                <a:cs typeface="Arial" panose="020B0604020202020204" pitchFamily="34" charset="0"/>
              </a:rPr>
              <a:t>Advanced search</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31" name="Rectangle 6">
            <a:extLst>
              <a:ext uri="{FF2B5EF4-FFF2-40B4-BE49-F238E27FC236}">
                <a16:creationId xmlns:a16="http://schemas.microsoft.com/office/drawing/2014/main" id="{5D03025C-8361-414C-A24A-A550A182362B}"/>
              </a:ext>
            </a:extLst>
          </p:cNvPr>
          <p:cNvSpPr>
            <a:spLocks noChangeArrowheads="1"/>
          </p:cNvSpPr>
          <p:nvPr/>
        </p:nvSpPr>
        <p:spPr bwMode="auto">
          <a:xfrm>
            <a:off x="12023725" y="1717675"/>
            <a:ext cx="127000" cy="0"/>
          </a:xfrm>
          <a:prstGeom prst="rect">
            <a:avLst/>
          </a:prstGeom>
          <a:solidFill>
            <a:srgbClr val="508CC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a:ln>
                  <a:noFill/>
                </a:ln>
                <a:solidFill>
                  <a:srgbClr val="FFFFFF"/>
                </a:solidFill>
                <a:effectLst/>
                <a:latin typeface="Arial" panose="020B0604020202020204" pitchFamily="34" charset="0"/>
                <a:cs typeface="Arial" panose="020B0604020202020204" pitchFamily="34" charset="0"/>
              </a:rPr>
              <a:t>x</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t>                                                                                                                                                                                                                                                                                                                                                                                                         </a:t>
            </a: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t>                                                                                                                                                                                                                                              </a:t>
            </a: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t>                    </a:t>
            </a: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br>
              <a:rPr kumimoji="0" lang="he-IL" altLang="he-IL" sz="1000" b="0" i="0" u="none" strike="noStrike" cap="none" normalizeH="0" baseline="0">
                <a:ln>
                  <a:noFill/>
                </a:ln>
                <a:solidFill>
                  <a:srgbClr val="FFFFFF"/>
                </a:solidFill>
                <a:effectLst/>
                <a:latin typeface="Arial" panose="020B0604020202020204" pitchFamily="34" charset="0"/>
                <a:cs typeface="Arial" panose="020B0604020202020204" pitchFamily="34" charset="0"/>
              </a:rPr>
            </a:b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1038" name="Picture 14">
            <a:extLst>
              <a:ext uri="{FF2B5EF4-FFF2-40B4-BE49-F238E27FC236}">
                <a16:creationId xmlns:a16="http://schemas.microsoft.com/office/drawing/2014/main" id="{EE5E0B73-F1FB-4065-AB37-7ED79F3F2399}"/>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991225" y="1717675"/>
            <a:ext cx="104775" cy="66675"/>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19">
            <a:extLst>
              <a:ext uri="{FF2B5EF4-FFF2-40B4-BE49-F238E27FC236}">
                <a16:creationId xmlns:a16="http://schemas.microsoft.com/office/drawing/2014/main" id="{E5CE34D5-7FDA-45FA-913C-737F61DEBC55}"/>
              </a:ext>
            </a:extLst>
          </p:cNvPr>
          <p:cNvSpPr>
            <a:spLocks noChangeArrowheads="1"/>
          </p:cNvSpPr>
          <p:nvPr/>
        </p:nvSpPr>
        <p:spPr bwMode="auto">
          <a:xfrm>
            <a:off x="5991225" y="1781175"/>
            <a:ext cx="635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17"/>
              </a:rPr>
              <a:t>Live worksheets</a:t>
            </a:r>
            <a:r>
              <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&gt; </a:t>
            </a:r>
            <a:r>
              <a:rPr kumimoji="0" lang="he-IL" altLang="he-IL" sz="10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19"/>
              </a:rPr>
              <a:t>English</a:t>
            </a:r>
            <a:r>
              <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&gt; </a:t>
            </a:r>
            <a:r>
              <a:rPr kumimoji="0" lang="he-IL" altLang="he-IL" sz="10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51"/>
              </a:rPr>
              <a:t>English as a Second Language (ESL)</a:t>
            </a:r>
            <a:r>
              <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&gt; </a:t>
            </a:r>
            <a:r>
              <a:rPr kumimoji="0" lang="he-IL" altLang="he-IL" sz="10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52"/>
              </a:rPr>
              <a:t>Present Simple</a:t>
            </a:r>
            <a:r>
              <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&gt; Present Simple, affirmative and negative sentences and questions</a:t>
            </a:r>
            <a:endParaRPr kumimoji="0" lang="he-IL" altLang="he-IL"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9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9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9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9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9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9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6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600" b="0" i="0" u="none" strike="noStrike" cap="none" normalizeH="0" baseline="0">
                <a:ln>
                  <a:noFill/>
                </a:ln>
                <a:solidFill>
                  <a:schemeClr val="tx1"/>
                </a:solidFill>
                <a:effectLst/>
                <a:latin typeface="Arial" panose="020B0604020202020204" pitchFamily="34" charset="0"/>
              </a:rPr>
              <a:t>      </a:t>
            </a: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39" name="Rectangle 29">
            <a:extLst>
              <a:ext uri="{FF2B5EF4-FFF2-40B4-BE49-F238E27FC236}">
                <a16:creationId xmlns:a16="http://schemas.microsoft.com/office/drawing/2014/main" id="{88ACE574-891E-405B-A438-3392863EF094}"/>
              </a:ext>
            </a:extLst>
          </p:cNvPr>
          <p:cNvSpPr>
            <a:spLocks noChangeArrowheads="1"/>
          </p:cNvSpPr>
          <p:nvPr/>
        </p:nvSpPr>
        <p:spPr bwMode="auto">
          <a:xfrm>
            <a:off x="8912225" y="1781175"/>
            <a:ext cx="635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rPr>
            </a:br>
            <a:r>
              <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endParaRPr kumimoji="0" lang="he-IL" altLang="he-IL"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1054" name="Picture 30">
            <a:extLst>
              <a:ext uri="{FF2B5EF4-FFF2-40B4-BE49-F238E27FC236}">
                <a16:creationId xmlns:a16="http://schemas.microsoft.com/office/drawing/2014/main" id="{042EC51E-5D57-4287-B244-FA1D5B871662}"/>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991225" y="1717675"/>
            <a:ext cx="9525000" cy="13458825"/>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33">
            <a:hlinkClick r:id="rId54" tooltip="Add to Google Classroom"/>
            <a:extLst>
              <a:ext uri="{FF2B5EF4-FFF2-40B4-BE49-F238E27FC236}">
                <a16:creationId xmlns:a16="http://schemas.microsoft.com/office/drawing/2014/main" id="{5D8BE69C-7BE8-48C3-8F03-90AF4B86E203}"/>
              </a:ext>
            </a:extLst>
          </p:cNvPr>
          <p:cNvSpPr>
            <a:spLocks noChangeArrowheads="1"/>
          </p:cNvSpPr>
          <p:nvPr/>
        </p:nvSpPr>
        <p:spPr bwMode="auto">
          <a:xfrm>
            <a:off x="5991225" y="1781175"/>
            <a:ext cx="6350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79350" rIns="7935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3500" b="0" i="0" u="none" strike="noStrike" cap="none" normalizeH="0" baseline="0">
                <a:ln>
                  <a:noFill/>
                </a:ln>
                <a:solidFill>
                  <a:srgbClr val="FF0000"/>
                </a:solidFill>
                <a:effectLst/>
                <a:latin typeface="Caveat"/>
                <a:cs typeface="Arial" panose="020B0604020202020204" pitchFamily="34" charset="0"/>
              </a:rPr>
              <a:t>10/10</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1" name="Rectangle 34">
            <a:extLst>
              <a:ext uri="{FF2B5EF4-FFF2-40B4-BE49-F238E27FC236}">
                <a16:creationId xmlns:a16="http://schemas.microsoft.com/office/drawing/2014/main" id="{9E38986E-786A-42DF-B9DE-CBF294187EE0}"/>
              </a:ext>
            </a:extLst>
          </p:cNvPr>
          <p:cNvSpPr>
            <a:spLocks noChangeArrowheads="1"/>
          </p:cNvSpPr>
          <p:nvPr/>
        </p:nvSpPr>
        <p:spPr bwMode="auto">
          <a:xfrm>
            <a:off x="5991225" y="1781175"/>
            <a:ext cx="990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speaks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2" name="Rectangle 35">
            <a:extLst>
              <a:ext uri="{FF2B5EF4-FFF2-40B4-BE49-F238E27FC236}">
                <a16:creationId xmlns:a16="http://schemas.microsoft.com/office/drawing/2014/main" id="{E9713B23-7FA2-432B-AFCD-72E65DA4D621}"/>
              </a:ext>
            </a:extLst>
          </p:cNvPr>
          <p:cNvSpPr>
            <a:spLocks noChangeArrowheads="1"/>
          </p:cNvSpPr>
          <p:nvPr/>
        </p:nvSpPr>
        <p:spPr bwMode="auto">
          <a:xfrm>
            <a:off x="5991225" y="1781175"/>
            <a:ext cx="7683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lives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3" name="Rectangle 36">
            <a:extLst>
              <a:ext uri="{FF2B5EF4-FFF2-40B4-BE49-F238E27FC236}">
                <a16:creationId xmlns:a16="http://schemas.microsoft.com/office/drawing/2014/main" id="{980C8C8A-F7F2-4167-8263-3B75FC8C9CFD}"/>
              </a:ext>
            </a:extLst>
          </p:cNvPr>
          <p:cNvSpPr>
            <a:spLocks noChangeArrowheads="1"/>
          </p:cNvSpPr>
          <p:nvPr/>
        </p:nvSpPr>
        <p:spPr bwMode="auto">
          <a:xfrm>
            <a:off x="5991225" y="1781175"/>
            <a:ext cx="76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flies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4" name="Rectangle 37">
            <a:extLst>
              <a:ext uri="{FF2B5EF4-FFF2-40B4-BE49-F238E27FC236}">
                <a16:creationId xmlns:a16="http://schemas.microsoft.com/office/drawing/2014/main" id="{3D05407F-97A5-4E89-9A27-295747E606CC}"/>
              </a:ext>
            </a:extLst>
          </p:cNvPr>
          <p:cNvSpPr>
            <a:spLocks noChangeArrowheads="1"/>
          </p:cNvSpPr>
          <p:nvPr/>
        </p:nvSpPr>
        <p:spPr bwMode="auto">
          <a:xfrm>
            <a:off x="5991225" y="1781175"/>
            <a:ext cx="76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does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5" name="Rectangle 38">
            <a:extLst>
              <a:ext uri="{FF2B5EF4-FFF2-40B4-BE49-F238E27FC236}">
                <a16:creationId xmlns:a16="http://schemas.microsoft.com/office/drawing/2014/main" id="{A7ADF163-CEC5-4C5B-86EE-16D09F32375D}"/>
              </a:ext>
            </a:extLst>
          </p:cNvPr>
          <p:cNvSpPr>
            <a:spLocks noChangeArrowheads="1"/>
          </p:cNvSpPr>
          <p:nvPr/>
        </p:nvSpPr>
        <p:spPr bwMode="auto">
          <a:xfrm>
            <a:off x="5991225" y="1781175"/>
            <a:ext cx="711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says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6" name="Rectangle 39">
            <a:extLst>
              <a:ext uri="{FF2B5EF4-FFF2-40B4-BE49-F238E27FC236}">
                <a16:creationId xmlns:a16="http://schemas.microsoft.com/office/drawing/2014/main" id="{02405F71-E733-412D-B799-01AEB6E8A533}"/>
              </a:ext>
            </a:extLst>
          </p:cNvPr>
          <p:cNvSpPr>
            <a:spLocks noChangeArrowheads="1"/>
          </p:cNvSpPr>
          <p:nvPr/>
        </p:nvSpPr>
        <p:spPr bwMode="auto">
          <a:xfrm>
            <a:off x="5991225" y="1781175"/>
            <a:ext cx="615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goes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7" name="Rectangle 40">
            <a:extLst>
              <a:ext uri="{FF2B5EF4-FFF2-40B4-BE49-F238E27FC236}">
                <a16:creationId xmlns:a16="http://schemas.microsoft.com/office/drawing/2014/main" id="{6F12E1F2-33C6-413D-A38E-134E6AD0C479}"/>
              </a:ext>
            </a:extLst>
          </p:cNvPr>
          <p:cNvSpPr>
            <a:spLocks noChangeArrowheads="1"/>
          </p:cNvSpPr>
          <p:nvPr/>
        </p:nvSpPr>
        <p:spPr bwMode="auto">
          <a:xfrm>
            <a:off x="5991225" y="1781175"/>
            <a:ext cx="958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arrives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8" name="Rectangle 41">
            <a:extLst>
              <a:ext uri="{FF2B5EF4-FFF2-40B4-BE49-F238E27FC236}">
                <a16:creationId xmlns:a16="http://schemas.microsoft.com/office/drawing/2014/main" id="{CDD95751-8A95-4ED3-BBEF-7324D6FBD0FC}"/>
              </a:ext>
            </a:extLst>
          </p:cNvPr>
          <p:cNvSpPr>
            <a:spLocks noChangeArrowheads="1"/>
          </p:cNvSpPr>
          <p:nvPr/>
        </p:nvSpPr>
        <p:spPr bwMode="auto">
          <a:xfrm>
            <a:off x="5991225" y="1781175"/>
            <a:ext cx="7810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haves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49" name="Rectangle 42">
            <a:extLst>
              <a:ext uri="{FF2B5EF4-FFF2-40B4-BE49-F238E27FC236}">
                <a16:creationId xmlns:a16="http://schemas.microsoft.com/office/drawing/2014/main" id="{E511A63A-B586-4426-ACBC-57D5D1B66C64}"/>
              </a:ext>
            </a:extLst>
          </p:cNvPr>
          <p:cNvSpPr>
            <a:spLocks noChangeArrowheads="1"/>
          </p:cNvSpPr>
          <p:nvPr/>
        </p:nvSpPr>
        <p:spPr bwMode="auto">
          <a:xfrm>
            <a:off x="5991225" y="1781175"/>
            <a:ext cx="742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teaches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50" name="Rectangle 43">
            <a:extLst>
              <a:ext uri="{FF2B5EF4-FFF2-40B4-BE49-F238E27FC236}">
                <a16:creationId xmlns:a16="http://schemas.microsoft.com/office/drawing/2014/main" id="{D56302A9-B20F-492D-ADEA-EF9FB7E70A96}"/>
              </a:ext>
            </a:extLst>
          </p:cNvPr>
          <p:cNvSpPr>
            <a:spLocks noChangeArrowheads="1"/>
          </p:cNvSpPr>
          <p:nvPr/>
        </p:nvSpPr>
        <p:spPr bwMode="auto">
          <a:xfrm>
            <a:off x="5991225" y="1781175"/>
            <a:ext cx="844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carries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51" name="Rectangle 44">
            <a:extLst>
              <a:ext uri="{FF2B5EF4-FFF2-40B4-BE49-F238E27FC236}">
                <a16:creationId xmlns:a16="http://schemas.microsoft.com/office/drawing/2014/main" id="{BF5D993E-4F7C-402B-ADBF-0E6376C866E8}"/>
              </a:ext>
            </a:extLst>
          </p:cNvPr>
          <p:cNvSpPr>
            <a:spLocks noChangeArrowheads="1"/>
          </p:cNvSpPr>
          <p:nvPr/>
        </p:nvSpPr>
        <p:spPr bwMode="auto">
          <a:xfrm>
            <a:off x="5991225" y="1781175"/>
            <a:ext cx="749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drinks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52" name="Rectangle 45">
            <a:extLst>
              <a:ext uri="{FF2B5EF4-FFF2-40B4-BE49-F238E27FC236}">
                <a16:creationId xmlns:a16="http://schemas.microsoft.com/office/drawing/2014/main" id="{DB40B0E0-939E-48F4-8FEC-434206D37D93}"/>
              </a:ext>
            </a:extLst>
          </p:cNvPr>
          <p:cNvSpPr>
            <a:spLocks noChangeArrowheads="1"/>
          </p:cNvSpPr>
          <p:nvPr/>
        </p:nvSpPr>
        <p:spPr bwMode="auto">
          <a:xfrm>
            <a:off x="5991225" y="1781175"/>
            <a:ext cx="819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CC"/>
                </a:solidFill>
                <a:effectLst/>
                <a:latin typeface="Arial" panose="020B0604020202020204" pitchFamily="34" charset="0"/>
                <a:cs typeface="Arial" panose="020B0604020202020204" pitchFamily="34" charset="0"/>
              </a:rPr>
              <a:t>playies</a:t>
            </a:r>
            <a:endPar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53" name="Rectangle 46">
            <a:extLst>
              <a:ext uri="{FF2B5EF4-FFF2-40B4-BE49-F238E27FC236}">
                <a16:creationId xmlns:a16="http://schemas.microsoft.com/office/drawing/2014/main" id="{0B6C2C8E-25E8-4AEB-8E5C-5D134304D38D}"/>
              </a:ext>
            </a:extLst>
          </p:cNvPr>
          <p:cNvSpPr>
            <a:spLocks noChangeArrowheads="1"/>
          </p:cNvSpPr>
          <p:nvPr/>
        </p:nvSpPr>
        <p:spPr bwMode="auto">
          <a:xfrm>
            <a:off x="5991225" y="1717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br>
              <a:rPr kumimoji="0" lang="he-IL" altLang="he-IL" sz="800" b="0" i="0" u="none" strike="noStrike" cap="none" normalizeH="0" baseline="0">
                <a:ln>
                  <a:noFill/>
                </a:ln>
                <a:solidFill>
                  <a:schemeClr val="tx1"/>
                </a:solidFill>
                <a:effectLst/>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55" name="Rectangle 47">
            <a:extLst>
              <a:ext uri="{FF2B5EF4-FFF2-40B4-BE49-F238E27FC236}">
                <a16:creationId xmlns:a16="http://schemas.microsoft.com/office/drawing/2014/main" id="{42B6E167-3D15-4502-B4C4-606F17361BBC}"/>
              </a:ext>
            </a:extLst>
          </p:cNvPr>
          <p:cNvSpPr>
            <a:spLocks noChangeArrowheads="1"/>
          </p:cNvSpPr>
          <p:nvPr/>
        </p:nvSpPr>
        <p:spPr bwMode="auto">
          <a:xfrm>
            <a:off x="5991225" y="1717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chemeClr val="tx1"/>
                </a:solidFill>
                <a:effectLst/>
                <a:latin typeface="Arial" panose="020B0604020202020204" pitchFamily="34" charset="0"/>
              </a:rPr>
            </a:br>
            <a:br>
              <a:rPr kumimoji="0" lang="he-IL" altLang="he-IL" sz="1800" b="0" i="0" u="none" strike="noStrike" cap="none" normalizeH="0" baseline="0">
                <a:ln>
                  <a:noFill/>
                </a:ln>
                <a:solidFill>
                  <a:schemeClr val="tx1"/>
                </a:solidFill>
                <a:effectLst/>
                <a:latin typeface="Arial" panose="020B0604020202020204" pitchFamily="34" charset="0"/>
              </a:rPr>
            </a:br>
            <a:br>
              <a:rPr kumimoji="0" lang="he-IL" altLang="he-IL" sz="1800" b="0" i="0" u="none" strike="noStrike" cap="none" normalizeH="0" baseline="0">
                <a:ln>
                  <a:noFill/>
                </a:ln>
                <a:solidFill>
                  <a:schemeClr val="tx1"/>
                </a:solidFill>
                <a:effectLst/>
                <a:latin typeface="Arial" panose="020B0604020202020204" pitchFamily="34" charset="0"/>
              </a:rPr>
            </a:b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56" name="Rectangle 48">
            <a:extLst>
              <a:ext uri="{FF2B5EF4-FFF2-40B4-BE49-F238E27FC236}">
                <a16:creationId xmlns:a16="http://schemas.microsoft.com/office/drawing/2014/main" id="{9723F7BD-D23E-4F92-B9A7-A5BFA70D541C}"/>
              </a:ext>
            </a:extLst>
          </p:cNvPr>
          <p:cNvSpPr>
            <a:spLocks noChangeArrowheads="1"/>
          </p:cNvSpPr>
          <p:nvPr/>
        </p:nvSpPr>
        <p:spPr bwMode="auto">
          <a:xfrm>
            <a:off x="5991225" y="1844675"/>
            <a:ext cx="6350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500" b="1" i="0" u="none" strike="noStrike" cap="none" normalizeH="0" baseline="0">
                <a:ln>
                  <a:noFill/>
                </a:ln>
                <a:solidFill>
                  <a:srgbClr val="333333"/>
                </a:solidFill>
                <a:effectLst/>
                <a:latin typeface="Arial" panose="020B0604020202020204" pitchFamily="34" charset="0"/>
                <a:cs typeface="Arial" panose="020B0604020202020204" pitchFamily="34" charset="0"/>
              </a:rPr>
              <a:t>    More Present Simple interactive worksheets</a:t>
            </a: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20300" b="0" i="0" u="none" strike="noStrike" cap="none" normalizeH="0" baseline="0">
                <a:ln>
                  <a:noFill/>
                </a:ln>
                <a:solidFill>
                  <a:schemeClr val="tx1"/>
                </a:solidFill>
                <a:effectLst/>
                <a:latin typeface="Arial" panose="020B0604020202020204" pitchFamily="34" charset="0"/>
              </a:rPr>
              <a:t>               </a:t>
            </a:r>
            <a:r>
              <a:rPr kumimoji="0" lang="he-IL" altLang="he-IL" sz="18600" b="0" i="0" u="none" strike="noStrike" cap="none" normalizeH="0" baseline="0">
                <a:ln>
                  <a:noFill/>
                </a:ln>
                <a:solidFill>
                  <a:schemeClr val="tx1"/>
                </a:solidFill>
                <a:effectLst/>
                <a:latin typeface="Arial" panose="020B0604020202020204" pitchFamily="34" charset="0"/>
              </a:rPr>
              <a:t>     </a:t>
            </a:r>
            <a:r>
              <a:rPr kumimoji="0" lang="he-IL" altLang="he-IL" sz="18300" b="0" i="0" u="none" strike="noStrike" cap="none" normalizeH="0" baseline="0">
                <a:ln>
                  <a:noFill/>
                </a:ln>
                <a:solidFill>
                  <a:schemeClr val="tx1"/>
                </a:solidFill>
                <a:effectLst/>
                <a:latin typeface="Arial" panose="020B0604020202020204" pitchFamily="34" charset="0"/>
              </a:rPr>
              <a:t>     </a:t>
            </a:r>
            <a:r>
              <a:rPr kumimoji="0" lang="he-IL" altLang="he-IL" sz="20300" b="0" i="0" u="none" strike="noStrike" cap="none" normalizeH="0" baseline="0">
                <a:ln>
                  <a:noFill/>
                </a:ln>
                <a:solidFill>
                  <a:schemeClr val="tx1"/>
                </a:solidFill>
                <a:effectLst/>
                <a:latin typeface="Arial" panose="020B0604020202020204" pitchFamily="34" charset="0"/>
              </a:rPr>
              <a:t>     </a:t>
            </a:r>
            <a:r>
              <a:rPr kumimoji="0" lang="he-IL" altLang="he-IL" sz="18600" b="0" i="0" u="none" strike="noStrike" cap="none" normalizeH="0" baseline="0">
                <a:ln>
                  <a:noFill/>
                </a:ln>
                <a:solidFill>
                  <a:schemeClr val="tx1"/>
                </a:solidFill>
                <a:effectLst/>
                <a:latin typeface="Arial" panose="020B0604020202020204" pitchFamily="34" charset="0"/>
              </a:rPr>
              <a:t>     </a:t>
            </a:r>
            <a:r>
              <a:rPr kumimoji="0" lang="he-IL" altLang="he-IL" sz="20300" b="0" i="0" u="none" strike="noStrike" cap="none" normalizeH="0" baseline="0">
                <a:ln>
                  <a:noFill/>
                </a:ln>
                <a:solidFill>
                  <a:schemeClr val="tx1"/>
                </a:solidFill>
                <a:effectLst/>
                <a:latin typeface="Arial" panose="020B0604020202020204" pitchFamily="34" charset="0"/>
              </a:rPr>
              <a:t>                   </a:t>
            </a:r>
            <a:endParaRPr kumimoji="0" lang="he-IL" altLang="he-IL"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chemeClr val="tx1"/>
                </a:solidFill>
                <a:effectLst/>
                <a:latin typeface="Arial" panose="020B0604020202020204" pitchFamily="34" charset="0"/>
              </a:rPr>
            </a:b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57" name="Rectangle 60">
            <a:extLst>
              <a:ext uri="{FF2B5EF4-FFF2-40B4-BE49-F238E27FC236}">
                <a16:creationId xmlns:a16="http://schemas.microsoft.com/office/drawing/2014/main" id="{B5AF2B3A-9540-4999-AAA2-D2FB46A85735}"/>
              </a:ext>
            </a:extLst>
          </p:cNvPr>
          <p:cNvSpPr>
            <a:spLocks noChangeArrowheads="1"/>
          </p:cNvSpPr>
          <p:nvPr/>
        </p:nvSpPr>
        <p:spPr bwMode="auto">
          <a:xfrm>
            <a:off x="5991225" y="1844675"/>
            <a:ext cx="6350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500" b="1" i="0" u="none" strike="noStrike" cap="none" normalizeH="0" baseline="0">
                <a:ln>
                  <a:noFill/>
                </a:ln>
                <a:solidFill>
                  <a:srgbClr val="333333"/>
                </a:solidFill>
                <a:effectLst/>
                <a:latin typeface="Arial" panose="020B0604020202020204" pitchFamily="34" charset="0"/>
                <a:cs typeface="Arial" panose="020B0604020202020204" pitchFamily="34" charset="0"/>
              </a:rPr>
              <a:t>    Latest comments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r>
              <a:rPr kumimoji="0" lang="he-IL" altLang="he-IL" sz="1800" b="0" i="0" u="none" strike="noStrike" cap="none" normalizeH="0" baseline="0">
                <a:ln>
                  <a:noFill/>
                </a:ln>
                <a:solidFill>
                  <a:schemeClr val="tx1"/>
                </a:solidFill>
                <a:effectLst/>
                <a:latin typeface="Arial" panose="020B0604020202020204" pitchFamily="34" charset="0"/>
              </a:rPr>
              <a:t> </a:t>
            </a:r>
            <a:r>
              <a:rPr kumimoji="0" lang="he-IL" altLang="he-IL" sz="3000" b="0" i="0" u="none" strike="noStrike" cap="none" normalizeH="0" baseline="0">
                <a:ln>
                  <a:noFill/>
                </a:ln>
                <a:solidFill>
                  <a:schemeClr val="tx1"/>
                </a:solidFill>
                <a:effectLst/>
                <a:latin typeface="Arial" panose="020B0604020202020204" pitchFamily="34" charset="0"/>
              </a:rPr>
              <a:t>     </a:t>
            </a:r>
            <a:endParaRPr kumimoji="0" lang="he-IL" altLang="he-IL"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chemeClr val="tx1"/>
                </a:solidFill>
                <a:effectLst/>
                <a:latin typeface="Arial" panose="020B0604020202020204" pitchFamily="34" charset="0"/>
              </a:rPr>
            </a:br>
            <a:br>
              <a:rPr kumimoji="0" lang="he-IL" altLang="he-IL" sz="1800" b="0" i="0" u="none" strike="noStrike" cap="none" normalizeH="0" baseline="0">
                <a:ln>
                  <a:noFill/>
                </a:ln>
                <a:solidFill>
                  <a:schemeClr val="tx1"/>
                </a:solidFill>
                <a:effectLst/>
                <a:latin typeface="Arial" panose="020B0604020202020204" pitchFamily="34" charset="0"/>
              </a:rPr>
            </a:br>
            <a:br>
              <a:rPr kumimoji="0" lang="he-IL" altLang="he-IL" sz="1800" b="0" i="0" u="none" strike="noStrike" cap="none" normalizeH="0" baseline="0">
                <a:ln>
                  <a:noFill/>
                </a:ln>
                <a:solidFill>
                  <a:schemeClr val="tx1"/>
                </a:solidFill>
                <a:effectLst/>
                <a:latin typeface="Arial" panose="020B0604020202020204" pitchFamily="34" charset="0"/>
              </a:rPr>
            </a:b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058" name="Rectangle 71">
            <a:extLst>
              <a:ext uri="{FF2B5EF4-FFF2-40B4-BE49-F238E27FC236}">
                <a16:creationId xmlns:a16="http://schemas.microsoft.com/office/drawing/2014/main" id="{90776386-2C3B-415E-9782-24C265C7456F}"/>
              </a:ext>
            </a:extLst>
          </p:cNvPr>
          <p:cNvSpPr>
            <a:spLocks noChangeArrowheads="1"/>
          </p:cNvSpPr>
          <p:nvPr/>
        </p:nvSpPr>
        <p:spPr bwMode="auto">
          <a:xfrm>
            <a:off x="8404225" y="1844675"/>
            <a:ext cx="736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55"/>
              </a:rPr>
              <a:t>Terms of use</a:t>
            </a:r>
            <a:r>
              <a:rPr kumimoji="0" lang="he-IL" altLang="he-IL" sz="1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he-IL" altLang="he-IL" sz="12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56"/>
              </a:rPr>
              <a:t>Privacy policy</a:t>
            </a:r>
            <a:r>
              <a:rPr kumimoji="0" lang="he-IL" altLang="he-IL" sz="1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he-IL" altLang="he-IL" sz="12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57"/>
              </a:rPr>
              <a:t>Cookies configuration</a:t>
            </a:r>
            <a:r>
              <a:rPr kumimoji="0" lang="he-IL" altLang="he-IL" sz="1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he-IL" altLang="he-IL" sz="12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58"/>
              </a:rPr>
              <a:t>Report copyright infringement</a:t>
            </a:r>
            <a:r>
              <a:rPr kumimoji="0" lang="he-IL" altLang="he-IL" sz="1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he-IL" altLang="he-IL" sz="1200" b="0" i="0" u="none" strike="noStrike" cap="none" normalizeH="0" baseline="0">
                <a:ln>
                  <a:noFill/>
                </a:ln>
                <a:solidFill>
                  <a:srgbClr val="0066FF"/>
                </a:solidFill>
                <a:effectLst/>
                <a:latin typeface="Arial" panose="020B0604020202020204" pitchFamily="34" charset="0"/>
                <a:cs typeface="Arial" panose="020B0604020202020204" pitchFamily="34" charset="0"/>
                <a:hlinkClick r:id="rId59"/>
              </a:rPr>
              <a:t>Contact</a:t>
            </a:r>
            <a:endParaRPr kumimoji="0" lang="he-IL" altLang="he-IL" sz="12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1059" name="Picture 20">
            <a:extLst>
              <a:ext uri="{FF2B5EF4-FFF2-40B4-BE49-F238E27FC236}">
                <a16:creationId xmlns:a16="http://schemas.microsoft.com/office/drawing/2014/main" id="{E8509652-06F2-49EA-A8B0-29FE58D2A1C6}"/>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9047163" y="120015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21">
            <a:extLst>
              <a:ext uri="{FF2B5EF4-FFF2-40B4-BE49-F238E27FC236}">
                <a16:creationId xmlns:a16="http://schemas.microsoft.com/office/drawing/2014/main" id="{39736DE4-7001-4756-8F4F-1E440F090B5B}"/>
              </a:ext>
            </a:extLst>
          </p:cNvPr>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824913" y="120015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22">
            <a:extLst>
              <a:ext uri="{FF2B5EF4-FFF2-40B4-BE49-F238E27FC236}">
                <a16:creationId xmlns:a16="http://schemas.microsoft.com/office/drawing/2014/main" id="{BDFEB6CF-8514-43FE-BA72-B96471153A9C}"/>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602663" y="120015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23">
            <a:extLst>
              <a:ext uri="{FF2B5EF4-FFF2-40B4-BE49-F238E27FC236}">
                <a16:creationId xmlns:a16="http://schemas.microsoft.com/office/drawing/2014/main" id="{9A2490C3-0480-4064-AD73-8F101542CA30}"/>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380413" y="120015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24">
            <a:extLst>
              <a:ext uri="{FF2B5EF4-FFF2-40B4-BE49-F238E27FC236}">
                <a16:creationId xmlns:a16="http://schemas.microsoft.com/office/drawing/2014/main" id="{6981BF8E-0C67-473F-A34C-6EBF7BCD1BC6}"/>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158163" y="120015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25">
            <a:extLst>
              <a:ext uri="{FF2B5EF4-FFF2-40B4-BE49-F238E27FC236}">
                <a16:creationId xmlns:a16="http://schemas.microsoft.com/office/drawing/2014/main" id="{44D4E5E1-0EF6-4B98-B1D8-98A322DE66AF}"/>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7935913" y="1200150"/>
            <a:ext cx="14287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27">
            <a:hlinkClick r:id="rId63"/>
            <a:extLst>
              <a:ext uri="{FF2B5EF4-FFF2-40B4-BE49-F238E27FC236}">
                <a16:creationId xmlns:a16="http://schemas.microsoft.com/office/drawing/2014/main" id="{C919CA16-2379-442E-BEAD-5E35807DC074}"/>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816725" y="120015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28">
            <a:extLst>
              <a:ext uri="{FF2B5EF4-FFF2-40B4-BE49-F238E27FC236}">
                <a16:creationId xmlns:a16="http://schemas.microsoft.com/office/drawing/2014/main" id="{16D1BF6B-3DA9-4CCA-B5C9-4C9BD45D6E56}"/>
              </a:ext>
            </a:extLst>
          </p:cNvPr>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5991225" y="1200150"/>
            <a:ext cx="7620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2" descr="Live Worksheets">
            <a:hlinkClick r:id="rId17" tooltip="Live Worksheets - homepage"/>
            <a:extLst>
              <a:ext uri="{FF2B5EF4-FFF2-40B4-BE49-F238E27FC236}">
                <a16:creationId xmlns:a16="http://schemas.microsoft.com/office/drawing/2014/main" id="{D3AD3284-96C1-4DF3-ADFB-EA705D4455A1}"/>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508500" y="1527175"/>
            <a:ext cx="2857500" cy="276225"/>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Interactive worksheet Present Simple">
            <a:hlinkClick r:id="rId29"/>
            <a:extLst>
              <a:ext uri="{FF2B5EF4-FFF2-40B4-BE49-F238E27FC236}">
                <a16:creationId xmlns:a16="http://schemas.microsoft.com/office/drawing/2014/main" id="{7B98133F-0320-4EFA-B59E-8206A9269718}"/>
              </a:ext>
            </a:extLst>
          </p:cNvPr>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0836850" y="-263525"/>
            <a:ext cx="2286000"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Interactive worksheet Present simple affirmative">
            <a:hlinkClick r:id="rId30"/>
            <a:extLst>
              <a:ext uri="{FF2B5EF4-FFF2-40B4-BE49-F238E27FC236}">
                <a16:creationId xmlns:a16="http://schemas.microsoft.com/office/drawing/2014/main" id="{FA4DE5E6-CA26-4171-8726-F840575CACBA}"/>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37257038" y="-263525"/>
            <a:ext cx="2286000"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Interactive worksheet Present Simple Tense">
            <a:hlinkClick r:id="rId31"/>
            <a:extLst>
              <a:ext uri="{FF2B5EF4-FFF2-40B4-BE49-F238E27FC236}">
                <a16:creationId xmlns:a16="http://schemas.microsoft.com/office/drawing/2014/main" id="{6A1E2DFF-888D-4888-B9EE-29FB61BD187B}"/>
              </a:ext>
            </a:extLst>
          </p:cNvPr>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33677225" y="-263525"/>
            <a:ext cx="2286000"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Interactive worksheet Present simple affirmative and negative">
            <a:hlinkClick r:id="rId32"/>
            <a:extLst>
              <a:ext uri="{FF2B5EF4-FFF2-40B4-BE49-F238E27FC236}">
                <a16:creationId xmlns:a16="http://schemas.microsoft.com/office/drawing/2014/main" id="{0E142C03-55AF-497C-A981-88CB042216E6}"/>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30338713" y="-263525"/>
            <a:ext cx="22860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1077" name="Picture 53" descr="Interactive worksheet Present Simple Tense">
            <a:hlinkClick r:id="rId33"/>
            <a:extLst>
              <a:ext uri="{FF2B5EF4-FFF2-40B4-BE49-F238E27FC236}">
                <a16:creationId xmlns:a16="http://schemas.microsoft.com/office/drawing/2014/main" id="{B08B5AC9-44ED-4F9B-BA79-5E56623D6CE8}"/>
              </a:ext>
            </a:extLst>
          </p:cNvPr>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27098625" y="-263525"/>
            <a:ext cx="228600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Interactive worksheet Simple Present Exercises">
            <a:hlinkClick r:id="rId34"/>
            <a:extLst>
              <a:ext uri="{FF2B5EF4-FFF2-40B4-BE49-F238E27FC236}">
                <a16:creationId xmlns:a16="http://schemas.microsoft.com/office/drawing/2014/main" id="{4880FFCA-123D-4282-ABAC-3D240CBA2B38}"/>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23588663" y="-263525"/>
            <a:ext cx="2286000"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Interactive worksheet The simple present tense (affirmative and negative form)">
            <a:hlinkClick r:id="rId35"/>
            <a:extLst>
              <a:ext uri="{FF2B5EF4-FFF2-40B4-BE49-F238E27FC236}">
                <a16:creationId xmlns:a16="http://schemas.microsoft.com/office/drawing/2014/main" id="{2E112CA1-A88B-48F0-A2B2-8478411F86B4}"/>
              </a:ext>
            </a:extLst>
          </p:cNvPr>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20250150" y="-263525"/>
            <a:ext cx="22860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Interactive worksheet Simple Present Tense test-2">
            <a:hlinkClick r:id="rId36"/>
            <a:extLst>
              <a:ext uri="{FF2B5EF4-FFF2-40B4-BE49-F238E27FC236}">
                <a16:creationId xmlns:a16="http://schemas.microsoft.com/office/drawing/2014/main" id="{1E150CC0-5455-46C8-8BF6-3C0D093C78FD}"/>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16730663" y="-263525"/>
            <a:ext cx="2286000"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Interactive worksheet Present Simple tense I - third person singular">
            <a:hlinkClick r:id="rId37"/>
            <a:extLst>
              <a:ext uri="{FF2B5EF4-FFF2-40B4-BE49-F238E27FC236}">
                <a16:creationId xmlns:a16="http://schemas.microsoft.com/office/drawing/2014/main" id="{F35CC92D-C75E-4391-B2B6-4BB17BA391B9}"/>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13150850" y="-263525"/>
            <a:ext cx="2286000"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Interactive worksheet Present Simple - Video">
            <a:hlinkClick r:id="rId39"/>
            <a:extLst>
              <a:ext uri="{FF2B5EF4-FFF2-40B4-BE49-F238E27FC236}">
                <a16:creationId xmlns:a16="http://schemas.microsoft.com/office/drawing/2014/main" id="{B78F6876-C533-4316-A086-916633EC0679}"/>
              </a:ext>
            </a:extLst>
          </p:cNvPr>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5991225" y="-263525"/>
            <a:ext cx="2286000"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a:hlinkClick r:id="rId40"/>
            <a:extLst>
              <a:ext uri="{FF2B5EF4-FFF2-40B4-BE49-F238E27FC236}">
                <a16:creationId xmlns:a16="http://schemas.microsoft.com/office/drawing/2014/main" id="{69056B9B-F4F2-4EA9-9AED-61689B12B9B3}"/>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1349038"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a:hlinkClick r:id="rId41"/>
            <a:extLst>
              <a:ext uri="{FF2B5EF4-FFF2-40B4-BE49-F238E27FC236}">
                <a16:creationId xmlns:a16="http://schemas.microsoft.com/office/drawing/2014/main" id="{2DB258C9-EFB6-4D6B-9E2A-2E5B71C0FD6D}"/>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0753725"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a:hlinkClick r:id="rId42"/>
            <a:extLst>
              <a:ext uri="{FF2B5EF4-FFF2-40B4-BE49-F238E27FC236}">
                <a16:creationId xmlns:a16="http://schemas.microsoft.com/office/drawing/2014/main" id="{52D950C7-267F-424F-BDB2-8E5737445AD4}"/>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0158413"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a:hlinkClick r:id="rId43"/>
            <a:extLst>
              <a:ext uri="{FF2B5EF4-FFF2-40B4-BE49-F238E27FC236}">
                <a16:creationId xmlns:a16="http://schemas.microsoft.com/office/drawing/2014/main" id="{785DB1BB-36AE-410D-8E45-20EAE60354D9}"/>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9563100"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a:hlinkClick r:id="rId43"/>
            <a:extLst>
              <a:ext uri="{FF2B5EF4-FFF2-40B4-BE49-F238E27FC236}">
                <a16:creationId xmlns:a16="http://schemas.microsoft.com/office/drawing/2014/main" id="{67879EAA-EE2E-4BF9-9F96-082B788C47DA}"/>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967788"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a:hlinkClick r:id="rId44"/>
            <a:extLst>
              <a:ext uri="{FF2B5EF4-FFF2-40B4-BE49-F238E27FC236}">
                <a16:creationId xmlns:a16="http://schemas.microsoft.com/office/drawing/2014/main" id="{A262370A-9D45-401C-B2C2-10DB9382F7F4}"/>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372475"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a:hlinkClick r:id="rId45"/>
            <a:extLst>
              <a:ext uri="{FF2B5EF4-FFF2-40B4-BE49-F238E27FC236}">
                <a16:creationId xmlns:a16="http://schemas.microsoft.com/office/drawing/2014/main" id="{BF9D297F-951D-4C5E-B8E8-3A79254CE95C}"/>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7777163"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a:hlinkClick r:id="rId46"/>
            <a:extLst>
              <a:ext uri="{FF2B5EF4-FFF2-40B4-BE49-F238E27FC236}">
                <a16:creationId xmlns:a16="http://schemas.microsoft.com/office/drawing/2014/main" id="{72BE6746-0F06-4796-BD38-370BB26E9BD7}"/>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7181850"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a:hlinkClick r:id="rId47"/>
            <a:extLst>
              <a:ext uri="{FF2B5EF4-FFF2-40B4-BE49-F238E27FC236}">
                <a16:creationId xmlns:a16="http://schemas.microsoft.com/office/drawing/2014/main" id="{0FCF27F0-5530-48E5-8F30-DAF324CB6151}"/>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586538" y="78105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a:hlinkClick r:id="rId48"/>
            <a:extLst>
              <a:ext uri="{FF2B5EF4-FFF2-40B4-BE49-F238E27FC236}">
                <a16:creationId xmlns:a16="http://schemas.microsoft.com/office/drawing/2014/main" id="{11E677D0-A09F-4AEE-BE17-EF0E7AE223DC}"/>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5991225" y="7810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1026" name="HTMLText1" r:id="rId2" imgW="914400" imgH="228600"/>
        </mc:Choice>
        <mc:Fallback>
          <p:control name="HTMLText1" r:id="rId2" imgW="914400" imgH="228600">
            <p:pic>
              <p:nvPicPr>
                <p:cNvPr id="29" name="HTMLText1">
                  <a:extLst>
                    <a:ext uri="{FF2B5EF4-FFF2-40B4-BE49-F238E27FC236}">
                      <a16:creationId xmlns:a16="http://schemas.microsoft.com/office/drawing/2014/main" id="{C6373569-A70C-489C-BB1F-D581AE772D73}"/>
                    </a:ext>
                  </a:extLst>
                </p:cNvPr>
                <p:cNvPicPr preferRelativeResize="0">
                  <a:picLocks noChangeArrowheads="1" noChangeShapeType="1"/>
                </p:cNvPicPr>
                <p:nvPr/>
              </p:nvPicPr>
              <p:blipFill>
                <a:blip r:embed="rId77"/>
                <a:srcRect/>
                <a:stretch>
                  <a:fillRect/>
                </a:stretch>
              </p:blipFill>
              <p:spPr bwMode="auto">
                <a:xfrm>
                  <a:off x="8150225" y="1749425"/>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27" name="HTMLText2" r:id="rId3" imgW="914400" imgH="228600"/>
        </mc:Choice>
        <mc:Fallback>
          <p:control name="HTMLText2" r:id="rId3" imgW="914400" imgH="228600">
            <p:pic>
              <p:nvPicPr>
                <p:cNvPr id="1024" name="HTMLText2">
                  <a:extLst>
                    <a:ext uri="{FF2B5EF4-FFF2-40B4-BE49-F238E27FC236}">
                      <a16:creationId xmlns:a16="http://schemas.microsoft.com/office/drawing/2014/main" id="{CE42AAC4-8A0F-4D2A-B2B8-F9860D1E2549}"/>
                    </a:ext>
                  </a:extLst>
                </p:cNvPr>
                <p:cNvPicPr preferRelativeResize="0">
                  <a:picLocks noChangeArrowheads="1" noChangeShapeType="1"/>
                </p:cNvPicPr>
                <p:nvPr/>
              </p:nvPicPr>
              <p:blipFill>
                <a:blip r:embed="rId78"/>
                <a:srcRect/>
                <a:stretch>
                  <a:fillRect/>
                </a:stretch>
              </p:blipFill>
              <p:spPr bwMode="auto">
                <a:xfrm>
                  <a:off x="5991225" y="1717675"/>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28" name="HTMLSelect1" r:id="rId4" imgW="4625280" imgH="228600"/>
        </mc:Choice>
        <mc:Fallback>
          <p:control name="HTMLSelect1" r:id="rId4" imgW="4625280" imgH="228600">
            <p:pic>
              <p:nvPicPr>
                <p:cNvPr id="1025" name="HTMLSelect1">
                  <a:extLst>
                    <a:ext uri="{FF2B5EF4-FFF2-40B4-BE49-F238E27FC236}">
                      <a16:creationId xmlns:a16="http://schemas.microsoft.com/office/drawing/2014/main" id="{79B4ED04-7341-4F17-AD4F-63AA3BA6A411}"/>
                    </a:ext>
                  </a:extLst>
                </p:cNvPr>
                <p:cNvPicPr preferRelativeResize="0">
                  <a:picLocks noChangeArrowheads="1" noChangeShapeType="1"/>
                </p:cNvPicPr>
                <p:nvPr/>
              </p:nvPicPr>
              <p:blipFill>
                <a:blip r:embed="rId79"/>
                <a:srcRect/>
                <a:stretch>
                  <a:fillRect/>
                </a:stretch>
              </p:blipFill>
              <p:spPr bwMode="auto">
                <a:xfrm>
                  <a:off x="5991225" y="1717675"/>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29" name="HTMLText3" r:id="rId5" imgW="914400" imgH="228600"/>
        </mc:Choice>
        <mc:Fallback>
          <p:control name="HTMLText3" r:id="rId5" imgW="914400" imgH="228600">
            <p:pic>
              <p:nvPicPr>
                <p:cNvPr id="1026" name="HTMLText3">
                  <a:extLst>
                    <a:ext uri="{FF2B5EF4-FFF2-40B4-BE49-F238E27FC236}">
                      <a16:creationId xmlns:a16="http://schemas.microsoft.com/office/drawing/2014/main" id="{C86B9E7F-4636-49A1-9DD6-D4C75AA668F6}"/>
                    </a:ext>
                  </a:extLst>
                </p:cNvPr>
                <p:cNvPicPr preferRelativeResize="0">
                  <a:picLocks noChangeArrowheads="1" noChangeShapeType="1"/>
                </p:cNvPicPr>
                <p:nvPr/>
              </p:nvPicPr>
              <p:blipFill>
                <a:blip r:embed="rId80"/>
                <a:srcRect/>
                <a:stretch>
                  <a:fillRect/>
                </a:stretch>
              </p:blipFill>
              <p:spPr bwMode="auto">
                <a:xfrm>
                  <a:off x="5991225" y="1717675"/>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0" name="HTMLText4" r:id="rId6" imgW="2133720" imgH="228600"/>
        </mc:Choice>
        <mc:Fallback>
          <p:control name="HTMLText4" r:id="rId6" imgW="2133720" imgH="228600">
            <p:pic>
              <p:nvPicPr>
                <p:cNvPr id="1027" name="HTMLText4">
                  <a:extLst>
                    <a:ext uri="{FF2B5EF4-FFF2-40B4-BE49-F238E27FC236}">
                      <a16:creationId xmlns:a16="http://schemas.microsoft.com/office/drawing/2014/main" id="{B6CC92CB-B384-4426-B2DB-072331CFB7AF}"/>
                    </a:ext>
                  </a:extLst>
                </p:cNvPr>
                <p:cNvPicPr preferRelativeResize="0">
                  <a:picLocks noChangeArrowheads="1" noChangeShapeType="1"/>
                </p:cNvPicPr>
                <p:nvPr/>
              </p:nvPicPr>
              <p:blipFill>
                <a:blip r:embed="rId81"/>
                <a:srcRect/>
                <a:stretch>
                  <a:fillRect/>
                </a:stretch>
              </p:blipFill>
              <p:spPr bwMode="auto">
                <a:xfrm>
                  <a:off x="5991225" y="1717675"/>
                  <a:ext cx="2135188"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1" name="HTMLSelect2" r:id="rId7" imgW="769680" imgH="228600"/>
        </mc:Choice>
        <mc:Fallback>
          <p:control name="HTMLSelect2" r:id="rId7" imgW="769680" imgH="228600">
            <p:pic>
              <p:nvPicPr>
                <p:cNvPr id="1029" name="HTMLSelect2">
                  <a:extLst>
                    <a:ext uri="{FF2B5EF4-FFF2-40B4-BE49-F238E27FC236}">
                      <a16:creationId xmlns:a16="http://schemas.microsoft.com/office/drawing/2014/main" id="{CA4EB3BA-81DC-409C-AA17-D242AAA8F485}"/>
                    </a:ext>
                  </a:extLst>
                </p:cNvPr>
                <p:cNvPicPr preferRelativeResize="0">
                  <a:picLocks noChangeArrowheads="1" noChangeShapeType="1"/>
                </p:cNvPicPr>
                <p:nvPr/>
              </p:nvPicPr>
              <p:blipFill>
                <a:blip r:embed="rId82"/>
                <a:srcRect/>
                <a:stretch>
                  <a:fillRect/>
                </a:stretch>
              </p:blipFill>
              <p:spPr bwMode="auto">
                <a:xfrm>
                  <a:off x="5991225" y="1717675"/>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2" name="HTMLSelect3" r:id="rId8" imgW="2781360" imgH="228600"/>
        </mc:Choice>
        <mc:Fallback>
          <p:control name="HTMLSelect3" r:id="rId8" imgW="2781360" imgH="228600">
            <p:pic>
              <p:nvPicPr>
                <p:cNvPr id="1030" name="HTMLSelect3">
                  <a:extLst>
                    <a:ext uri="{FF2B5EF4-FFF2-40B4-BE49-F238E27FC236}">
                      <a16:creationId xmlns:a16="http://schemas.microsoft.com/office/drawing/2014/main" id="{C31E81D8-4E7E-43EE-88C7-F7D414479259}"/>
                    </a:ext>
                  </a:extLst>
                </p:cNvPr>
                <p:cNvPicPr preferRelativeResize="0">
                  <a:picLocks noChangeArrowheads="1" noChangeShapeType="1"/>
                </p:cNvPicPr>
                <p:nvPr/>
              </p:nvPicPr>
              <p:blipFill>
                <a:blip r:embed="rId83"/>
                <a:srcRect/>
                <a:stretch>
                  <a:fillRect/>
                </a:stretch>
              </p:blipFill>
              <p:spPr bwMode="auto">
                <a:xfrm>
                  <a:off x="5991225" y="1717675"/>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3" name="HTMLSubmit1" r:id="rId9" imgW="700920" imgH="335160"/>
        </mc:Choice>
        <mc:Fallback>
          <p:control name="HTMLSubmit1" r:id="rId9" imgW="700920" imgH="335160">
            <p:pic>
              <p:nvPicPr>
                <p:cNvPr id="1031" name="HTMLSubmit1">
                  <a:extLst>
                    <a:ext uri="{FF2B5EF4-FFF2-40B4-BE49-F238E27FC236}">
                      <a16:creationId xmlns:a16="http://schemas.microsoft.com/office/drawing/2014/main" id="{7CC25BE2-2DF1-409D-BB1B-630BFE45FEA0}"/>
                    </a:ext>
                  </a:extLst>
                </p:cNvPr>
                <p:cNvPicPr preferRelativeResize="0">
                  <a:picLocks noChangeArrowheads="1" noChangeShapeType="1"/>
                </p:cNvPicPr>
                <p:nvPr/>
              </p:nvPicPr>
              <p:blipFill>
                <a:blip r:embed="rId84"/>
                <a:srcRect/>
                <a:stretch>
                  <a:fillRect/>
                </a:stretch>
              </p:blipFill>
              <p:spPr bwMode="auto">
                <a:xfrm>
                  <a:off x="5991225" y="1717675"/>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4" name="HTMLText5" r:id="rId10" imgW="2438280" imgH="228600"/>
        </mc:Choice>
        <mc:Fallback>
          <p:control name="HTMLText5" r:id="rId10" imgW="2438280" imgH="228600">
            <p:pic>
              <p:nvPicPr>
                <p:cNvPr id="1032" name="HTMLText5">
                  <a:extLst>
                    <a:ext uri="{FF2B5EF4-FFF2-40B4-BE49-F238E27FC236}">
                      <a16:creationId xmlns:a16="http://schemas.microsoft.com/office/drawing/2014/main" id="{65FFC736-C586-4F25-AFF3-44B9B0D8FFE5}"/>
                    </a:ext>
                  </a:extLst>
                </p:cNvPr>
                <p:cNvPicPr preferRelativeResize="0">
                  <a:picLocks noChangeArrowheads="1" noChangeShapeType="1"/>
                </p:cNvPicPr>
                <p:nvPr/>
              </p:nvPicPr>
              <p:blipFill>
                <a:blip r:embed="rId85"/>
                <a:srcRect/>
                <a:stretch>
                  <a:fillRect/>
                </a:stretch>
              </p:blipFill>
              <p:spPr bwMode="auto">
                <a:xfrm>
                  <a:off x="5991225" y="1717675"/>
                  <a:ext cx="2439988"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5" name="HTMLPassword1" r:id="rId11" imgW="1600200" imgH="228600"/>
        </mc:Choice>
        <mc:Fallback>
          <p:control name="HTMLPassword1" r:id="rId11" imgW="1600200" imgH="228600">
            <p:pic>
              <p:nvPicPr>
                <p:cNvPr id="1033" name="HTMLPassword1">
                  <a:extLst>
                    <a:ext uri="{FF2B5EF4-FFF2-40B4-BE49-F238E27FC236}">
                      <a16:creationId xmlns:a16="http://schemas.microsoft.com/office/drawing/2014/main" id="{D9BD0B11-9CB1-45D0-9CF1-9A64C9745EE4}"/>
                    </a:ext>
                  </a:extLst>
                </p:cNvPr>
                <p:cNvPicPr preferRelativeResize="0">
                  <a:picLocks noChangeArrowheads="1" noChangeShapeType="1"/>
                </p:cNvPicPr>
                <p:nvPr/>
              </p:nvPicPr>
              <p:blipFill>
                <a:blip r:embed="rId86"/>
                <a:srcRect/>
                <a:stretch>
                  <a:fillRect/>
                </a:stretch>
              </p:blipFill>
              <p:spPr bwMode="auto">
                <a:xfrm>
                  <a:off x="5991225" y="1717675"/>
                  <a:ext cx="1676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6" name="HTMLCheckbox1" r:id="rId12" imgW="228600" imgH="274320"/>
        </mc:Choice>
        <mc:Fallback>
          <p:control name="HTMLCheckbox1" r:id="rId12" imgW="228600" imgH="274320">
            <p:pic>
              <p:nvPicPr>
                <p:cNvPr id="1034" name="HTMLCheckbox1">
                  <a:extLst>
                    <a:ext uri="{FF2B5EF4-FFF2-40B4-BE49-F238E27FC236}">
                      <a16:creationId xmlns:a16="http://schemas.microsoft.com/office/drawing/2014/main" id="{0CDE4132-182D-495D-9D62-81E4EE95F80C}"/>
                    </a:ext>
                  </a:extLst>
                </p:cNvPr>
                <p:cNvPicPr preferRelativeResize="0">
                  <a:picLocks noChangeArrowheads="1" noChangeShapeType="1"/>
                </p:cNvPicPr>
                <p:nvPr/>
              </p:nvPicPr>
              <p:blipFill>
                <a:blip r:embed="rId87"/>
                <a:srcRect/>
                <a:stretch>
                  <a:fillRect/>
                </a:stretch>
              </p:blipFill>
              <p:spPr bwMode="auto">
                <a:xfrm>
                  <a:off x="5991225" y="1717675"/>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7" name="HTMLSubmit2" r:id="rId13" imgW="556200" imgH="335160"/>
        </mc:Choice>
        <mc:Fallback>
          <p:control name="HTMLSubmit2" r:id="rId13" imgW="556200" imgH="335160">
            <p:pic>
              <p:nvPicPr>
                <p:cNvPr id="1035" name="HTMLSubmit2">
                  <a:extLst>
                    <a:ext uri="{FF2B5EF4-FFF2-40B4-BE49-F238E27FC236}">
                      <a16:creationId xmlns:a16="http://schemas.microsoft.com/office/drawing/2014/main" id="{C138A2C9-CAB9-4555-8F05-A01F730A39C1}"/>
                    </a:ext>
                  </a:extLst>
                </p:cNvPr>
                <p:cNvPicPr preferRelativeResize="0">
                  <a:picLocks noChangeArrowheads="1" noChangeShapeType="1"/>
                </p:cNvPicPr>
                <p:nvPr/>
              </p:nvPicPr>
              <p:blipFill>
                <a:blip r:embed="rId88"/>
                <a:srcRect/>
                <a:stretch>
                  <a:fillRect/>
                </a:stretch>
              </p:blipFill>
              <p:spPr bwMode="auto">
                <a:xfrm>
                  <a:off x="5991225" y="1717675"/>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38" name="HTMLText6" r:id="rId14" imgW="914400" imgH="228600"/>
        </mc:Choice>
        <mc:Fallback>
          <p:control name="HTMLText6" r:id="rId14" imgW="914400" imgH="228600">
            <p:pic>
              <p:nvPicPr>
                <p:cNvPr id="1037" name="HTMLText6">
                  <a:extLst>
                    <a:ext uri="{FF2B5EF4-FFF2-40B4-BE49-F238E27FC236}">
                      <a16:creationId xmlns:a16="http://schemas.microsoft.com/office/drawing/2014/main" id="{6180C047-9242-4366-B1C1-C7F67822829E}"/>
                    </a:ext>
                  </a:extLst>
                </p:cNvPr>
                <p:cNvPicPr preferRelativeResize="0">
                  <a:picLocks noChangeArrowheads="1" noChangeShapeType="1"/>
                </p:cNvPicPr>
                <p:nvPr/>
              </p:nvPicPr>
              <p:blipFill>
                <a:blip r:embed="rId89"/>
                <a:srcRect/>
                <a:stretch>
                  <a:fillRect/>
                </a:stretch>
              </p:blipFill>
              <p:spPr bwMode="auto">
                <a:xfrm>
                  <a:off x="5991225" y="1717675"/>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255826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563316-6E2B-453D-912C-E204C5585E9F}"/>
              </a:ext>
            </a:extLst>
          </p:cNvPr>
          <p:cNvPicPr>
            <a:picLocks noChangeAspect="1"/>
          </p:cNvPicPr>
          <p:nvPr/>
        </p:nvPicPr>
        <p:blipFill>
          <a:blip r:embed="rId2"/>
          <a:stretch>
            <a:fillRect/>
          </a:stretch>
        </p:blipFill>
        <p:spPr>
          <a:xfrm>
            <a:off x="4143010" y="0"/>
            <a:ext cx="3905980" cy="6858000"/>
          </a:xfrm>
          <a:prstGeom prst="rect">
            <a:avLst/>
          </a:prstGeom>
        </p:spPr>
      </p:pic>
    </p:spTree>
    <p:extLst>
      <p:ext uri="{BB962C8B-B14F-4D97-AF65-F5344CB8AC3E}">
        <p14:creationId xmlns:p14="http://schemas.microsoft.com/office/powerpoint/2010/main" val="43416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6" name="Oval 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Freeform: Shape 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9" name="Oval 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2" name="Rectangle 31">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Content Placeholder 4" descr="Graphical user interface, application, Teams&#10;&#10;Description automatically generated">
            <a:extLst>
              <a:ext uri="{FF2B5EF4-FFF2-40B4-BE49-F238E27FC236}">
                <a16:creationId xmlns:a16="http://schemas.microsoft.com/office/drawing/2014/main" id="{A135C5C6-C699-4C9B-903C-D3F69D3CD6C1}"/>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90" b="6722"/>
          <a:stretch/>
        </p:blipFill>
        <p:spPr>
          <a:xfrm>
            <a:off x="20" y="10"/>
            <a:ext cx="12190456" cy="6857990"/>
          </a:xfrm>
          <a:prstGeom prst="rect">
            <a:avLst/>
          </a:prstGeom>
        </p:spPr>
      </p:pic>
      <p:sp>
        <p:nvSpPr>
          <p:cNvPr id="34" name="Rectangle 33">
            <a:extLst>
              <a:ext uri="{FF2B5EF4-FFF2-40B4-BE49-F238E27FC236}">
                <a16:creationId xmlns:a16="http://schemas.microsoft.com/office/drawing/2014/main" id="{652F1BB8-9F6C-45D6-898D-65348D26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1679C-C7F4-4785-A87E-6076A24DDB19}"/>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dirty="0">
                <a:solidFill>
                  <a:srgbClr val="FFFFFF"/>
                </a:solidFill>
              </a:rPr>
              <a:t>Responsive design</a:t>
            </a:r>
          </a:p>
        </p:txBody>
      </p:sp>
      <p:sp>
        <p:nvSpPr>
          <p:cNvPr id="36" name="Oval 35">
            <a:extLst>
              <a:ext uri="{FF2B5EF4-FFF2-40B4-BE49-F238E27FC236}">
                <a16:creationId xmlns:a16="http://schemas.microsoft.com/office/drawing/2014/main" id="{DA09ABEB-FBB2-4784-AB42-132C2B7B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E19B7D6-ACF5-4FD5-9847-AA489F05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DC3951C-8573-4092-BB1C-895AB62DC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897F30D-1513-46A2-A047-AEC827A0E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484E33B-84C6-44AB-B37B-AD40DD864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32C2FFF-1C26-4710-B2B8-9DB486DAE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6D50462-DF3B-4889-8D2A-9B6BE7741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A4661B72-AE95-451D-822D-E19815CF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B77F1DB-151E-4425-A91E-273BA5963174}"/>
              </a:ext>
            </a:extLst>
          </p:cNvPr>
          <p:cNvSpPr txBox="1"/>
          <p:nvPr/>
        </p:nvSpPr>
        <p:spPr>
          <a:xfrm>
            <a:off x="10003659" y="6657945"/>
            <a:ext cx="2186817" cy="200055"/>
          </a:xfrm>
          <a:prstGeom prst="rect">
            <a:avLst/>
          </a:prstGeom>
          <a:solidFill>
            <a:srgbClr val="000000"/>
          </a:solidFill>
        </p:spPr>
        <p:txBody>
          <a:bodyPr wrap="none" rtlCol="0">
            <a:spAutoFit/>
          </a:bodyPr>
          <a:lstStyle/>
          <a:p>
            <a:pPr algn="r">
              <a:spcAft>
                <a:spcPts val="600"/>
              </a:spcAft>
            </a:pPr>
            <a:r>
              <a:rPr lang="en-IL" sz="700">
                <a:solidFill>
                  <a:srgbClr val="FFFFFF"/>
                </a:solidFill>
                <a:hlinkClick r:id="rId3" tooltip="https://journal.code4lib.org/articles/9195">
                  <a:extLst>
                    <a:ext uri="{A12FA001-AC4F-418D-AE19-62706E023703}">
                      <ahyp:hlinkClr xmlns:ahyp="http://schemas.microsoft.com/office/drawing/2018/hyperlinkcolor" val="tx"/>
                    </a:ext>
                  </a:extLst>
                </a:hlinkClick>
              </a:rPr>
              <a:t>This Photo</a:t>
            </a:r>
            <a:r>
              <a:rPr lang="en-IL" sz="700">
                <a:solidFill>
                  <a:srgbClr val="FFFFFF"/>
                </a:solidFill>
              </a:rPr>
              <a:t> by Unknown Author is licensed under </a:t>
            </a:r>
            <a:r>
              <a:rPr lang="en-IL"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L" sz="700">
              <a:solidFill>
                <a:srgbClr val="FFFFFF"/>
              </a:solidFill>
            </a:endParaRPr>
          </a:p>
        </p:txBody>
      </p:sp>
    </p:spTree>
    <p:extLst>
      <p:ext uri="{BB962C8B-B14F-4D97-AF65-F5344CB8AC3E}">
        <p14:creationId xmlns:p14="http://schemas.microsoft.com/office/powerpoint/2010/main" val="155402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Working space background">
            <a:extLst>
              <a:ext uri="{FF2B5EF4-FFF2-40B4-BE49-F238E27FC236}">
                <a16:creationId xmlns:a16="http://schemas.microsoft.com/office/drawing/2014/main" id="{6C622E05-9103-424A-8630-D442E8CE5F36}"/>
              </a:ext>
            </a:extLst>
          </p:cNvPr>
          <p:cNvPicPr>
            <a:picLocks noChangeAspect="1"/>
          </p:cNvPicPr>
          <p:nvPr/>
        </p:nvPicPr>
        <p:blipFill rotWithShape="1">
          <a:blip r:embed="rId2">
            <a:alphaModFix/>
          </a:blip>
          <a:srcRect t="5743" b="9987"/>
          <a:stretch/>
        </p:blipFill>
        <p:spPr>
          <a:xfrm>
            <a:off x="20" y="10"/>
            <a:ext cx="12191980" cy="6857990"/>
          </a:xfrm>
          <a:prstGeom prst="rect">
            <a:avLst/>
          </a:prstGeom>
        </p:spPr>
      </p:pic>
      <p:sp>
        <p:nvSpPr>
          <p:cNvPr id="32" name="Freeform: Shape 31">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B65A0-E3D2-4CF6-8486-C99B177BF792}"/>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a:solidFill>
                  <a:srgbClr val="FFFFFF"/>
                </a:solidFill>
              </a:rPr>
              <a:t>To make web pages responsive we use “break poitns”</a:t>
            </a:r>
          </a:p>
        </p:txBody>
      </p:sp>
      <p:sp>
        <p:nvSpPr>
          <p:cNvPr id="35" name="TextBox 34">
            <a:extLst>
              <a:ext uri="{FF2B5EF4-FFF2-40B4-BE49-F238E27FC236}">
                <a16:creationId xmlns:a16="http://schemas.microsoft.com/office/drawing/2014/main" id="{C4027EDF-C1C3-4AD0-8DC0-DCCCBE4C7B60}"/>
              </a:ext>
            </a:extLst>
          </p:cNvPr>
          <p:cNvSpPr txBox="1"/>
          <p:nvPr/>
        </p:nvSpPr>
        <p:spPr>
          <a:xfrm>
            <a:off x="1486251" y="3535132"/>
            <a:ext cx="6094902" cy="1477328"/>
          </a:xfrm>
          <a:prstGeom prst="rect">
            <a:avLst/>
          </a:prstGeom>
          <a:noFill/>
        </p:spPr>
        <p:txBody>
          <a:bodyPr wrap="square">
            <a:spAutoFit/>
          </a:bodyPr>
          <a:lstStyle/>
          <a:p>
            <a:r>
              <a:rPr lang="en-US" b="0" i="0" dirty="0">
                <a:solidFill>
                  <a:srgbClr val="A52A2A"/>
                </a:solidFill>
                <a:effectLst/>
                <a:latin typeface="Consolas" panose="020B0609020204030204" pitchFamily="49" charset="0"/>
              </a:rPr>
              <a:t>@media only screen and (max-width: 600px)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lightblue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L" dirty="0"/>
          </a:p>
        </p:txBody>
      </p:sp>
    </p:spTree>
    <p:extLst>
      <p:ext uri="{BB962C8B-B14F-4D97-AF65-F5344CB8AC3E}">
        <p14:creationId xmlns:p14="http://schemas.microsoft.com/office/powerpoint/2010/main" val="51924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up)">
                                      <p:cBhvr>
                                        <p:cTn id="7" dur="2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7FA2-E9CE-4E0E-A3B8-E10AB6D300BD}"/>
              </a:ext>
            </a:extLst>
          </p:cNvPr>
          <p:cNvSpPr>
            <a:spLocks noGrp="1"/>
          </p:cNvSpPr>
          <p:nvPr>
            <p:ph type="title"/>
          </p:nvPr>
        </p:nvSpPr>
        <p:spPr/>
        <p:txBody>
          <a:bodyPr/>
          <a:lstStyle/>
          <a:p>
            <a:r>
              <a:rPr lang="en-US" dirty="0"/>
              <a:t>Make “breaking points” in order</a:t>
            </a:r>
            <a:endParaRPr lang="en-IL" dirty="0"/>
          </a:p>
        </p:txBody>
      </p:sp>
      <p:sp>
        <p:nvSpPr>
          <p:cNvPr id="3" name="Content Placeholder 2">
            <a:extLst>
              <a:ext uri="{FF2B5EF4-FFF2-40B4-BE49-F238E27FC236}">
                <a16:creationId xmlns:a16="http://schemas.microsoft.com/office/drawing/2014/main" id="{2A0F2116-B0E0-4A2A-BE19-F066122A9B39}"/>
              </a:ext>
            </a:extLst>
          </p:cNvPr>
          <p:cNvSpPr>
            <a:spLocks noGrp="1"/>
          </p:cNvSpPr>
          <p:nvPr>
            <p:ph idx="1"/>
          </p:nvPr>
        </p:nvSpPr>
        <p:spPr/>
        <p:txBody>
          <a:bodyPr>
            <a:normAutofit lnSpcReduction="10000"/>
          </a:bodyPr>
          <a:lstStyle/>
          <a:p>
            <a:r>
              <a:rPr lang="en-US" b="0" i="0" dirty="0">
                <a:solidFill>
                  <a:srgbClr val="A52A2A"/>
                </a:solidFill>
                <a:effectLst/>
                <a:latin typeface="Consolas" panose="020B0609020204030204" pitchFamily="49" charset="0"/>
              </a:rPr>
              <a:t>@media only screen and (max-width: 1200px)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lightblue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r>
              <a:rPr lang="en-US" b="0" i="0" dirty="0">
                <a:solidFill>
                  <a:srgbClr val="A52A2A"/>
                </a:solidFill>
                <a:effectLst/>
                <a:latin typeface="Consolas" panose="020B0609020204030204" pitchFamily="49" charset="0"/>
              </a:rPr>
              <a:t>@media only screen and (max-width: 800px)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green</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r>
              <a:rPr lang="en-US" b="0" i="0" dirty="0">
                <a:solidFill>
                  <a:srgbClr val="A52A2A"/>
                </a:solidFill>
                <a:effectLst/>
                <a:latin typeface="Consolas" panose="020B0609020204030204" pitchFamily="49" charset="0"/>
              </a:rPr>
              <a:t>@media only screen and (max-width: 600px)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L" dirty="0"/>
          </a:p>
        </p:txBody>
      </p:sp>
    </p:spTree>
    <p:extLst>
      <p:ext uri="{BB962C8B-B14F-4D97-AF65-F5344CB8AC3E}">
        <p14:creationId xmlns:p14="http://schemas.microsoft.com/office/powerpoint/2010/main" val="58478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7FA2-E9CE-4E0E-A3B8-E10AB6D300BD}"/>
              </a:ext>
            </a:extLst>
          </p:cNvPr>
          <p:cNvSpPr>
            <a:spLocks noGrp="1"/>
          </p:cNvSpPr>
          <p:nvPr>
            <p:ph type="title"/>
          </p:nvPr>
        </p:nvSpPr>
        <p:spPr/>
        <p:txBody>
          <a:bodyPr>
            <a:normAutofit fontScale="90000"/>
          </a:bodyPr>
          <a:lstStyle/>
          <a:p>
            <a:r>
              <a:rPr lang="en-US" dirty="0"/>
              <a:t>Different “breaking points”  for screens</a:t>
            </a:r>
            <a:endParaRPr lang="en-IL" dirty="0"/>
          </a:p>
        </p:txBody>
      </p:sp>
      <p:sp>
        <p:nvSpPr>
          <p:cNvPr id="3" name="Content Placeholder 2">
            <a:extLst>
              <a:ext uri="{FF2B5EF4-FFF2-40B4-BE49-F238E27FC236}">
                <a16:creationId xmlns:a16="http://schemas.microsoft.com/office/drawing/2014/main" id="{2A0F2116-B0E0-4A2A-BE19-F066122A9B39}"/>
              </a:ext>
            </a:extLst>
          </p:cNvPr>
          <p:cNvSpPr>
            <a:spLocks noGrp="1"/>
          </p:cNvSpPr>
          <p:nvPr>
            <p:ph idx="1"/>
          </p:nvPr>
        </p:nvSpPr>
        <p:spPr/>
        <p:txBody>
          <a:bodyPr>
            <a:normAutofit/>
          </a:bodyPr>
          <a:lstStyle/>
          <a:p>
            <a:r>
              <a:rPr lang="en-US" b="0" i="0" dirty="0">
                <a:solidFill>
                  <a:srgbClr val="008000"/>
                </a:solidFill>
                <a:effectLst/>
                <a:latin typeface="Consolas" panose="020B0609020204030204" pitchFamily="49" charset="0"/>
              </a:rPr>
              <a:t>/* Extra small devices (phones, 600px and down) */</a:t>
            </a:r>
            <a:br>
              <a:rPr lang="en-US" dirty="0"/>
            </a:br>
            <a:r>
              <a:rPr lang="en-US" b="0" i="0" dirty="0">
                <a:solidFill>
                  <a:srgbClr val="A52A2A"/>
                </a:solidFill>
                <a:effectLst/>
                <a:latin typeface="Consolas" panose="020B0609020204030204" pitchFamily="49" charset="0"/>
              </a:rPr>
              <a:t>@media only screen and (max-width: 600px)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Small devices (portrait tablets and large phones, 600px and up) */</a:t>
            </a:r>
            <a:br>
              <a:rPr lang="en-US" dirty="0"/>
            </a:br>
            <a:r>
              <a:rPr lang="en-US" b="0" i="0" dirty="0">
                <a:solidFill>
                  <a:srgbClr val="A52A2A"/>
                </a:solidFill>
                <a:effectLst/>
                <a:latin typeface="Consolas" panose="020B0609020204030204" pitchFamily="49" charset="0"/>
              </a:rPr>
              <a:t>@media only screen and (max-width: 768px)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Medium devices (landscape tablets, 768px and up) */</a:t>
            </a:r>
            <a:br>
              <a:rPr lang="en-US" dirty="0"/>
            </a:br>
            <a:r>
              <a:rPr lang="en-US" b="0" i="0" dirty="0">
                <a:solidFill>
                  <a:srgbClr val="A52A2A"/>
                </a:solidFill>
                <a:effectLst/>
                <a:latin typeface="Consolas" panose="020B0609020204030204" pitchFamily="49" charset="0"/>
              </a:rPr>
              <a:t>@media only screen and (max-width: 992px)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Large devices (laptops/desktops, 992px and up) */</a:t>
            </a:r>
            <a:br>
              <a:rPr lang="en-US" dirty="0"/>
            </a:br>
            <a:r>
              <a:rPr lang="en-US" b="0" i="0" dirty="0">
                <a:solidFill>
                  <a:srgbClr val="A52A2A"/>
                </a:solidFill>
                <a:effectLst/>
                <a:latin typeface="Consolas" panose="020B0609020204030204" pitchFamily="49" charset="0"/>
              </a:rPr>
              <a:t>@media only screen and (max-width: 1200px)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Extra large devices (large laptops and desktops, 1200px and up) */</a:t>
            </a:r>
            <a:br>
              <a:rPr lang="en-US" dirty="0"/>
            </a:br>
            <a:r>
              <a:rPr lang="en-US" b="0" i="0" dirty="0">
                <a:solidFill>
                  <a:srgbClr val="A52A2A"/>
                </a:solidFill>
                <a:effectLst/>
                <a:latin typeface="Consolas" panose="020B0609020204030204" pitchFamily="49" charset="0"/>
              </a:rPr>
              <a:t>@media only screen </a:t>
            </a:r>
            <a:r>
              <a:rPr lang="en-US" b="0" i="0">
                <a:solidFill>
                  <a:srgbClr val="A52A2A"/>
                </a:solidFill>
                <a:effectLst/>
                <a:latin typeface="Consolas" panose="020B0609020204030204" pitchFamily="49" charset="0"/>
              </a:rPr>
              <a:t>and (min-width</a:t>
            </a:r>
            <a:r>
              <a:rPr lang="en-US" b="0" i="0" dirty="0">
                <a:solidFill>
                  <a:srgbClr val="A52A2A"/>
                </a:solidFill>
                <a:effectLst/>
                <a:latin typeface="Consolas" panose="020B0609020204030204" pitchFamily="49" charset="0"/>
              </a:rPr>
              <a:t>: 1200px)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endParaRPr lang="en-IL" dirty="0"/>
          </a:p>
        </p:txBody>
      </p:sp>
    </p:spTree>
    <p:extLst>
      <p:ext uri="{BB962C8B-B14F-4D97-AF65-F5344CB8AC3E}">
        <p14:creationId xmlns:p14="http://schemas.microsoft.com/office/powerpoint/2010/main" val="168118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Wall of advesive notes with one standing out">
            <a:extLst>
              <a:ext uri="{FF2B5EF4-FFF2-40B4-BE49-F238E27FC236}">
                <a16:creationId xmlns:a16="http://schemas.microsoft.com/office/drawing/2014/main" id="{7A809F95-3D9F-4FC1-BB5C-0BF95BFB8B1C}"/>
              </a:ext>
            </a:extLst>
          </p:cNvPr>
          <p:cNvPicPr>
            <a:picLocks noChangeAspect="1"/>
          </p:cNvPicPr>
          <p:nvPr/>
        </p:nvPicPr>
        <p:blipFill rotWithShape="1">
          <a:blip r:embed="rId2">
            <a:alphaModFix/>
          </a:blip>
          <a:srcRect t="13650" b="2069"/>
          <a:stretch/>
        </p:blipFill>
        <p:spPr>
          <a:xfrm>
            <a:off x="20" y="10"/>
            <a:ext cx="12190456" cy="6857990"/>
          </a:xfrm>
          <a:prstGeom prst="rect">
            <a:avLst/>
          </a:prstGeom>
        </p:spPr>
      </p:pic>
      <p:sp>
        <p:nvSpPr>
          <p:cNvPr id="32" name="Rectangle 31">
            <a:extLst>
              <a:ext uri="{FF2B5EF4-FFF2-40B4-BE49-F238E27FC236}">
                <a16:creationId xmlns:a16="http://schemas.microsoft.com/office/drawing/2014/main" id="{652F1BB8-9F6C-45D6-898D-65348D26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519B2-96E0-48AB-B772-8410C2AD2F43}"/>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a:solidFill>
                  <a:srgbClr val="FFFFFF"/>
                </a:solidFill>
              </a:rPr>
              <a:t>Examples</a:t>
            </a:r>
          </a:p>
        </p:txBody>
      </p:sp>
      <p:sp>
        <p:nvSpPr>
          <p:cNvPr id="34" name="Oval 33">
            <a:extLst>
              <a:ext uri="{FF2B5EF4-FFF2-40B4-BE49-F238E27FC236}">
                <a16:creationId xmlns:a16="http://schemas.microsoft.com/office/drawing/2014/main" id="{DA09ABEB-FBB2-4784-AB42-132C2B7B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E19B7D6-ACF5-4FD5-9847-AA489F05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DC3951C-8573-4092-BB1C-895AB62DC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897F30D-1513-46A2-A047-AEC827A0E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484E33B-84C6-44AB-B37B-AD40DD864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2C2FFF-1C26-4710-B2B8-9DB486DAE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6D50462-DF3B-4889-8D2A-9B6BE7741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4661B72-AE95-451D-822D-E19815CF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57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Rolls of blueprints">
            <a:extLst>
              <a:ext uri="{FF2B5EF4-FFF2-40B4-BE49-F238E27FC236}">
                <a16:creationId xmlns:a16="http://schemas.microsoft.com/office/drawing/2014/main" id="{A13E9586-25B7-4124-A8F8-7DC67874C355}"/>
              </a:ext>
            </a:extLst>
          </p:cNvPr>
          <p:cNvPicPr>
            <a:picLocks noChangeAspect="1"/>
          </p:cNvPicPr>
          <p:nvPr/>
        </p:nvPicPr>
        <p:blipFill rotWithShape="1">
          <a:blip r:embed="rId2">
            <a:alphaModFix/>
          </a:blip>
          <a:srcRect t="1294" b="14425"/>
          <a:stretch/>
        </p:blipFill>
        <p:spPr>
          <a:xfrm>
            <a:off x="20" y="10"/>
            <a:ext cx="12190456" cy="6857990"/>
          </a:xfrm>
          <a:prstGeom prst="rect">
            <a:avLst/>
          </a:prstGeom>
        </p:spPr>
      </p:pic>
      <p:sp>
        <p:nvSpPr>
          <p:cNvPr id="32" name="Rectangle 31">
            <a:extLst>
              <a:ext uri="{FF2B5EF4-FFF2-40B4-BE49-F238E27FC236}">
                <a16:creationId xmlns:a16="http://schemas.microsoft.com/office/drawing/2014/main" id="{652F1BB8-9F6C-45D6-898D-65348D26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E0DAA-3641-4A58-BAC4-93C14BD73CD4}"/>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a:solidFill>
                  <a:srgbClr val="FFFFFF"/>
                </a:solidFill>
              </a:rPr>
              <a:t>Advance layouts</a:t>
            </a:r>
          </a:p>
        </p:txBody>
      </p:sp>
      <p:sp>
        <p:nvSpPr>
          <p:cNvPr id="34" name="Oval 33">
            <a:extLst>
              <a:ext uri="{FF2B5EF4-FFF2-40B4-BE49-F238E27FC236}">
                <a16:creationId xmlns:a16="http://schemas.microsoft.com/office/drawing/2014/main" id="{DA09ABEB-FBB2-4784-AB42-132C2B7B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E19B7D6-ACF5-4FD5-9847-AA489F05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DC3951C-8573-4092-BB1C-895AB62DC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897F30D-1513-46A2-A047-AEC827A0E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484E33B-84C6-44AB-B37B-AD40DD864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2C2FFF-1C26-4710-B2B8-9DB486DAE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6D50462-DF3B-4889-8D2A-9B6BE7741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4661B72-AE95-451D-822D-E19815CF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10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8E0A26-429C-46EE-8CDC-F2E3DC49460B}"/>
              </a:ext>
            </a:extLst>
          </p:cNvPr>
          <p:cNvPicPr>
            <a:picLocks noChangeAspect="1"/>
          </p:cNvPicPr>
          <p:nvPr/>
        </p:nvPicPr>
        <p:blipFill>
          <a:blip r:embed="rId2"/>
          <a:stretch>
            <a:fillRect/>
          </a:stretch>
        </p:blipFill>
        <p:spPr>
          <a:xfrm>
            <a:off x="686133" y="0"/>
            <a:ext cx="10819733" cy="6858000"/>
          </a:xfrm>
          <a:prstGeom prst="rect">
            <a:avLst/>
          </a:prstGeom>
        </p:spPr>
      </p:pic>
    </p:spTree>
    <p:extLst>
      <p:ext uri="{BB962C8B-B14F-4D97-AF65-F5344CB8AC3E}">
        <p14:creationId xmlns:p14="http://schemas.microsoft.com/office/powerpoint/2010/main" val="128663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E1776B-F343-48AE-9A4E-25FFD5479845}"/>
              </a:ext>
            </a:extLst>
          </p:cNvPr>
          <p:cNvPicPr>
            <a:picLocks noChangeAspect="1"/>
          </p:cNvPicPr>
          <p:nvPr/>
        </p:nvPicPr>
        <p:blipFill>
          <a:blip r:embed="rId2"/>
          <a:stretch>
            <a:fillRect/>
          </a:stretch>
        </p:blipFill>
        <p:spPr>
          <a:xfrm>
            <a:off x="2979777" y="0"/>
            <a:ext cx="6482425" cy="6858000"/>
          </a:xfrm>
          <a:prstGeom prst="rect">
            <a:avLst/>
          </a:prstGeom>
        </p:spPr>
      </p:pic>
    </p:spTree>
    <p:extLst>
      <p:ext uri="{BB962C8B-B14F-4D97-AF65-F5344CB8AC3E}">
        <p14:creationId xmlns:p14="http://schemas.microsoft.com/office/powerpoint/2010/main" val="3842085219"/>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1A1E2F"/>
      </a:dk2>
      <a:lt2>
        <a:srgbClr val="F3F0F1"/>
      </a:lt2>
      <a:accent1>
        <a:srgbClr val="45B0A4"/>
      </a:accent1>
      <a:accent2>
        <a:srgbClr val="3B8DB1"/>
      </a:accent2>
      <a:accent3>
        <a:srgbClr val="4D6EC3"/>
      </a:accent3>
      <a:accent4>
        <a:srgbClr val="4E3EB2"/>
      </a:accent4>
      <a:accent5>
        <a:srgbClr val="8F4DC3"/>
      </a:accent5>
      <a:accent6>
        <a:srgbClr val="AE3BB1"/>
      </a:accent6>
      <a:hlink>
        <a:srgbClr val="BF3F4D"/>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TM16401371[[fn=Atlas]]</Template>
  <TotalTime>84</TotalTime>
  <Words>866</Words>
  <Application>Microsoft Office PowerPoint</Application>
  <PresentationFormat>מסך רחב</PresentationFormat>
  <Paragraphs>99</Paragraphs>
  <Slides>10</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10</vt:i4>
      </vt:variant>
    </vt:vector>
  </HeadingPairs>
  <TitlesOfParts>
    <vt:vector size="17" baseType="lpstr">
      <vt:lpstr>Arial</vt:lpstr>
      <vt:lpstr>AvenirNext LT Pro Medium</vt:lpstr>
      <vt:lpstr>Calibri</vt:lpstr>
      <vt:lpstr>Caveat</vt:lpstr>
      <vt:lpstr>Consolas</vt:lpstr>
      <vt:lpstr>Gill Sans Nova</vt:lpstr>
      <vt:lpstr>ConfettiVTI</vt:lpstr>
      <vt:lpstr>Responsive CSS</vt:lpstr>
      <vt:lpstr>Responsive design</vt:lpstr>
      <vt:lpstr>To make web pages responsive we use “break poitns”</vt:lpstr>
      <vt:lpstr>Make “breaking points” in order</vt:lpstr>
      <vt:lpstr>Different “breaking points”  for screens</vt:lpstr>
      <vt:lpstr>Examples</vt:lpstr>
      <vt:lpstr>Advance layouts</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CSS</dc:title>
  <dc:creator>Tal Yaron</dc:creator>
  <cp:lastModifiedBy>חנה זהר כהן</cp:lastModifiedBy>
  <cp:revision>5</cp:revision>
  <dcterms:created xsi:type="dcterms:W3CDTF">2021-12-02T12:40:45Z</dcterms:created>
  <dcterms:modified xsi:type="dcterms:W3CDTF">2022-01-02T10:06:38Z</dcterms:modified>
</cp:coreProperties>
</file>