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8" d="100"/>
          <a:sy n="58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292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EE67-F791-43C3-A199-4E4A76A0D9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9D7D-11C7-4FD1-8835-916B0878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4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animations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3812166" cy="4537013"/>
          </a:xfrm>
          <a:prstGeom prst="rect">
            <a:avLst/>
          </a:prstGeom>
        </p:spPr>
      </p:pic>
      <p:sp>
        <p:nvSpPr>
          <p:cNvPr id="6" name="הסבר מלבני מעוגל 5"/>
          <p:cNvSpPr/>
          <p:nvPr/>
        </p:nvSpPr>
        <p:spPr>
          <a:xfrm>
            <a:off x="5049078" y="2584174"/>
            <a:ext cx="2027583" cy="1603513"/>
          </a:xfrm>
          <a:prstGeom prst="wedgeRoundRectCallout">
            <a:avLst>
              <a:gd name="adj1" fmla="val -112990"/>
              <a:gd name="adj2" fmla="val 21178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Animations:</a:t>
            </a:r>
            <a:br>
              <a:rPr lang="en-US" dirty="0" smtClean="0"/>
            </a:br>
            <a:r>
              <a:rPr lang="en-US" dirty="0" smtClean="0"/>
              <a:t>the setting of the animation</a:t>
            </a:r>
            <a:endParaRPr lang="en-US" dirty="0"/>
          </a:p>
        </p:txBody>
      </p:sp>
      <p:sp>
        <p:nvSpPr>
          <p:cNvPr id="7" name="הסבר מלבני מעוגל 6"/>
          <p:cNvSpPr/>
          <p:nvPr/>
        </p:nvSpPr>
        <p:spPr>
          <a:xfrm>
            <a:off x="5049077" y="4605379"/>
            <a:ext cx="2027583" cy="1603513"/>
          </a:xfrm>
          <a:prstGeom prst="wedgeRoundRectCallout">
            <a:avLst>
              <a:gd name="adj1" fmla="val -128676"/>
              <a:gd name="adj2" fmla="val -3584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Keyframes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ym typeface="Wingdings" panose="05000000000000000000" pitchFamily="2" charset="2"/>
              </a:rPr>
              <a:t>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settings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animation-name: the name of the animation to be used inside the class</a:t>
            </a:r>
          </a:p>
        </p:txBody>
      </p:sp>
    </p:spTree>
    <p:extLst>
      <p:ext uri="{BB962C8B-B14F-4D97-AF65-F5344CB8AC3E}">
        <p14:creationId xmlns:p14="http://schemas.microsoft.com/office/powerpoint/2010/main" val="15364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settings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0322" y="2336873"/>
            <a:ext cx="4822704" cy="3599316"/>
          </a:xfrm>
        </p:spPr>
        <p:txBody>
          <a:bodyPr/>
          <a:lstStyle/>
          <a:p>
            <a:r>
              <a:rPr lang="en-US" dirty="0"/>
              <a:t>animation-duration: the duration of the animation in </a:t>
            </a:r>
            <a:r>
              <a:rPr lang="en-US" dirty="0" err="1"/>
              <a:t>ms</a:t>
            </a:r>
            <a:r>
              <a:rPr lang="en-US" dirty="0"/>
              <a:t> (1/1000 of a second) or in </a:t>
            </a:r>
            <a:r>
              <a:rPr lang="en-US" dirty="0" smtClean="0"/>
              <a:t>s (seconds)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6252" b="21522"/>
          <a:stretch/>
        </p:blipFill>
        <p:spPr>
          <a:xfrm>
            <a:off x="3524787" y="4136531"/>
            <a:ext cx="5562876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settings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0322" y="2336873"/>
            <a:ext cx="4822704" cy="3599316"/>
          </a:xfrm>
        </p:spPr>
        <p:txBody>
          <a:bodyPr/>
          <a:lstStyle/>
          <a:p>
            <a:r>
              <a:rPr lang="en-US" dirty="0" smtClean="0"/>
              <a:t>animation-delay: </a:t>
            </a:r>
            <a:r>
              <a:rPr lang="en-US" dirty="0"/>
              <a:t>the duration </a:t>
            </a:r>
            <a:r>
              <a:rPr lang="en-US" dirty="0" smtClean="0"/>
              <a:t>before the start of </a:t>
            </a:r>
            <a:r>
              <a:rPr lang="en-US" dirty="0"/>
              <a:t>the animation in </a:t>
            </a:r>
            <a:r>
              <a:rPr lang="en-US" dirty="0" err="1"/>
              <a:t>ms</a:t>
            </a:r>
            <a:r>
              <a:rPr lang="en-US" dirty="0"/>
              <a:t> (1/1000 of a second) or in </a:t>
            </a:r>
            <a:r>
              <a:rPr lang="en-US" dirty="0" smtClean="0"/>
              <a:t>s (seconds)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6252" b="21522"/>
          <a:stretch/>
        </p:blipFill>
        <p:spPr>
          <a:xfrm>
            <a:off x="3524787" y="4136531"/>
            <a:ext cx="5562876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16</TotalTime>
  <Words>71</Words>
  <Application>Microsoft Office PowerPoint</Application>
  <PresentationFormat>מסך רחב</PresentationFormat>
  <Paragraphs>10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ברלין</vt:lpstr>
      <vt:lpstr>Animations</vt:lpstr>
      <vt:lpstr>Basic animations</vt:lpstr>
      <vt:lpstr>Animation settings</vt:lpstr>
      <vt:lpstr>Animation settings</vt:lpstr>
      <vt:lpstr>Animation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</dc:title>
  <dc:creator>User</dc:creator>
  <cp:lastModifiedBy>User</cp:lastModifiedBy>
  <cp:revision>3</cp:revision>
  <dcterms:created xsi:type="dcterms:W3CDTF">2021-12-06T14:32:00Z</dcterms:created>
  <dcterms:modified xsi:type="dcterms:W3CDTF">2021-12-06T14:48:33Z</dcterms:modified>
</cp:coreProperties>
</file>