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24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6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804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6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500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458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00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716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1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400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20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82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0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7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671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50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274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6F6D-58FF-4D4F-B634-E02C5D6019F2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6328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F86D-F562-43DD-8CF3-5ACA80FAD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37DFE-1D16-4D0D-A605-E6C217BDC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647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002D2-8568-4418-AA17-2349B8E5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917F2-42B9-4C37-B6A1-55F6C6797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61" y="2704398"/>
            <a:ext cx="9671775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1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8227B-A019-4342-A2A7-400BD4FB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3 ways to write a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32301-4726-4BC7-A053-C83570C6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533E5-9750-4E88-96EA-897A0D703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F41BBC71-7D18-4156-8DE4-06F1CB298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78214-68F3-4F5B-B767-0123288908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r="2" b="12320"/>
          <a:stretch/>
        </p:blipFill>
        <p:spPr>
          <a:xfrm>
            <a:off x="1293000" y="1286928"/>
            <a:ext cx="5339490" cy="42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137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Functions</vt:lpstr>
      <vt:lpstr>Function</vt:lpstr>
      <vt:lpstr>3 ways to write 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Tal Yaron</dc:creator>
  <cp:lastModifiedBy>Tal Yaron</cp:lastModifiedBy>
  <cp:revision>3</cp:revision>
  <dcterms:created xsi:type="dcterms:W3CDTF">2021-12-13T15:20:46Z</dcterms:created>
  <dcterms:modified xsi:type="dcterms:W3CDTF">2021-12-20T16:38:06Z</dcterms:modified>
</cp:coreProperties>
</file>