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F002-BCF1-480B-A245-B0011F33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7765-E0D9-4F73-B586-A7679764D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C81B-B57F-4991-8D89-3F00FECB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3264F-E66B-4BC1-B3B9-5CD640E6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8A19-D9F1-426A-B927-EF9E51C6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508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3D8B-B79A-4DAF-A0D5-9C9215B4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EBC0C-0905-4C1C-9AC8-0A0CA9D21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6ED5-582A-4B89-BE30-3532A580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9AAE-843D-4EE6-BC7D-BB6D4E1F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9F2-B3D4-4F43-9568-267A20D9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366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B33B7-2D7F-4444-B69E-39F362BB7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71521-16F9-43A8-86E9-25B8D0206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131C-58B6-4E51-A01F-6271D495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A771-CBE2-43BE-896C-AE5210F1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9366-8CCE-4E37-9C05-3654ADE3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80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ADFC-5524-4ECF-881A-D3A55B50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1ED4-7784-4A2C-839F-6AC8813C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C80A-DE2B-4D09-BECC-D006C2CF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EC0F6-FE38-43D4-AC2C-973BAE7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2E1D-C114-49E8-8535-86F9BFCE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38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6F10-2F00-450B-9EE5-C64FADC0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9AE4-6947-4CCA-92F4-4ABBE207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2F556-32E1-4234-AF40-189E134D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CCC0-DCC6-4CFD-9231-38A5ED43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E125-0CE2-4A76-8C2F-FC9C52BB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8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3EC8-F4CB-47C1-849C-7E2EA3BA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15B2-CEA4-404E-80B2-C1DC09770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4F45-CFD4-4D90-89FA-8CC0DFE7F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0C917-DE69-483B-8783-D2C673EB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F8A8A-C85A-4C4E-85A9-8454BA6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1A74-58CE-47FA-B1F5-2F7F0BD3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04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D12C-0450-40C6-9298-086031A5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02ABB-F486-42B4-ACC1-EA93ED00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15A69-4545-4C1A-88D9-C32F78171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7B7A3-FAC8-481F-9490-1724ACA8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928C4-918E-485B-9728-D8FED4A1D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B3E3C-6B9D-45D1-859C-F3383510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A058B-A70C-402F-898E-BDB34227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7ED9D-4C99-419C-BD42-1771748C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65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8C1-B38F-4BAB-946E-4005F535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C3F77-217E-44FE-A481-3369F743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981ED-816F-45BA-B4F0-0BE63AA3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81DC7-BF78-4556-8376-836DD4E6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95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3471C-95B1-41D0-AFFC-9BD9B4D0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C9B5D-B5FB-42BD-BC86-2E3CBB47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94E9-64EC-4A95-BECE-3E5286E2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24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F7F9-103D-4EB5-89F3-0BC21E0C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183A-EA43-40F8-B222-D200ACB5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51DB-78E2-4EBD-9852-FAB878BA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133CF-9DCD-4B06-9D5E-530357D3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B17B8-B72E-480D-B3B3-BE91C1CE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F4F7E-C6A4-40B2-BE51-FC3006AD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6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5BAD-5EF5-4DEF-A199-669F26B5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1A806-C276-46D8-AE8E-B16C48A25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F7201-80D6-4098-AEFA-6BE842F6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DA5D0-6DEF-4323-ADFB-AE2FF39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E0472-BA3C-4EBE-8E39-7AEF965D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C2EAD-CCF5-4158-9D75-3FA84A59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71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86FC8-4FC8-4CEE-9FBC-20FECB5D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9A671-1DBA-4AE7-AD24-649C0B35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E56-C7A6-4DB3-94F1-221D80FB4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65D4-19A1-41A7-9545-E6D7F8A6A16B}" type="datetimeFigureOut">
              <a:rPr lang="en-IL" smtClean="0"/>
              <a:t>25/11/2021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754F4-F63D-42DF-B124-57F4485E0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2092-6C0C-4AC2-B9E0-B862E610F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8E37-177B-40EC-89D3-29ADA608D0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10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8F5-22D6-4353-B4AE-DAC596DA8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BEM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499AF-1729-4BFB-A24B-A5102B1C9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 Element Modifier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6380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6EDD-6D45-4407-86B2-C3A34B6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DB8A-772A-49EC-99A6-9656F587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A04A7-BD43-4723-B200-53E064C9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69" y="0"/>
            <a:ext cx="7814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6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6789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</dc:title>
  <dc:creator>Tal Yaron</dc:creator>
  <cp:lastModifiedBy>Tal Yaron</cp:lastModifiedBy>
  <cp:revision>2</cp:revision>
  <dcterms:created xsi:type="dcterms:W3CDTF">2021-11-25T16:00:09Z</dcterms:created>
  <dcterms:modified xsi:type="dcterms:W3CDTF">2021-11-30T09:10:04Z</dcterms:modified>
</cp:coreProperties>
</file>