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C643-F91A-4346-A15B-64E2A45F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C30F2-19CD-456E-AE70-D02DB2CF3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FB4CC-79E3-4675-BFBE-D4BDCDA1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C8FA-3359-4437-B10C-9D32A123E0F6}" type="datetimeFigureOut">
              <a:rPr lang="en-IL" smtClean="0"/>
              <a:t>16/12/2021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DEDFB-CF74-47F5-98B2-5FB9ECF8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8E3F2-3019-447A-8E1A-5349F77A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DC9A-E245-4FB1-BFA1-B8ED3CE15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91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BD14-096E-418A-8441-20B562D0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E773A-7288-4F09-908B-9ED573194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10430-B013-4E8F-A622-80CF9091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C8FA-3359-4437-B10C-9D32A123E0F6}" type="datetimeFigureOut">
              <a:rPr lang="en-IL" smtClean="0"/>
              <a:t>16/12/2021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2992-0CF3-4CC4-9175-422FE56A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4FD2D-F05A-4FF6-B70C-5311CC9A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DC9A-E245-4FB1-BFA1-B8ED3CE15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306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7C457-BE67-43A3-9718-950A05647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D8D4E-1908-46F0-9A0E-FC7B34C6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A8BC7-A663-4FC4-A3B7-19E4A799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C8FA-3359-4437-B10C-9D32A123E0F6}" type="datetimeFigureOut">
              <a:rPr lang="en-IL" smtClean="0"/>
              <a:t>16/12/2021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06307-C526-47EB-8AD5-231F0A02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8C5D1-7367-45FC-BF95-EE8A6933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DC9A-E245-4FB1-BFA1-B8ED3CE15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88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B658-A5E3-4484-925C-06D45978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A134-3754-4022-89EC-5954B494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CB54-B709-4AF0-9C9F-C78D8B65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C8FA-3359-4437-B10C-9D32A123E0F6}" type="datetimeFigureOut">
              <a:rPr lang="en-IL" smtClean="0"/>
              <a:t>16/12/2021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49538-953D-4604-BBA0-5FB3A004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6DE0C-7B1A-4079-8979-76E2D327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DC9A-E245-4FB1-BFA1-B8ED3CE15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38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142B-0667-4E93-93F3-0FC44FD3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6B6FD-B1D8-4F67-A287-C2512B969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D644-ABCC-409E-A92E-D3F39A31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C8FA-3359-4437-B10C-9D32A123E0F6}" type="datetimeFigureOut">
              <a:rPr lang="en-IL" smtClean="0"/>
              <a:t>16/12/2021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9C4D1-EC49-4814-88F4-B95F1D89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DA44C-6A81-48CF-980D-FA99B902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DC9A-E245-4FB1-BFA1-B8ED3CE15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865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BF36-ECA3-475B-AD93-04A59504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AED7-7CD5-444A-8D9F-2034368D8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F7ECA-5E85-4404-B477-C378FEF36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FC7C0-F7C1-4879-8611-B0170B06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C8FA-3359-4437-B10C-9D32A123E0F6}" type="datetimeFigureOut">
              <a:rPr lang="en-IL" smtClean="0"/>
              <a:t>16/12/2021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E8E0E-D49D-4503-B2C0-C7085ABA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BDCA6-A1C7-4109-BA85-9DA83F5E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DC9A-E245-4FB1-BFA1-B8ED3CE15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631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C5A2-11B4-444C-84EE-C5485FAB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19AF6-BB38-4B96-8FB3-91CB3863F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EC93C-D525-47E0-B0EE-B53B388B3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10BD8-3D70-4D4B-8F3F-AE2387F8B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70B7A-8822-4D84-9AD9-41852D2CA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34161-8091-4858-A403-2F592EFE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C8FA-3359-4437-B10C-9D32A123E0F6}" type="datetimeFigureOut">
              <a:rPr lang="en-IL" smtClean="0"/>
              <a:t>16/12/2021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8C81D-DDF4-42C5-9033-63838CD2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F190E-25CB-4A71-968B-FB5D71C3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DC9A-E245-4FB1-BFA1-B8ED3CE15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838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16B5-D880-408A-BDB4-1148AB1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56573-B272-4931-8521-B57601C5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C8FA-3359-4437-B10C-9D32A123E0F6}" type="datetimeFigureOut">
              <a:rPr lang="en-IL" smtClean="0"/>
              <a:t>16/12/2021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245A8-D4A1-46DF-9BA5-7C7A6690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EF93E-977C-4CFC-8CD0-20E19765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DC9A-E245-4FB1-BFA1-B8ED3CE15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502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061BF-A372-4DFE-A6D6-CB602580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C8FA-3359-4437-B10C-9D32A123E0F6}" type="datetimeFigureOut">
              <a:rPr lang="en-IL" smtClean="0"/>
              <a:t>16/12/2021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CFA71-D5A6-4826-857C-DD2AF666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B281F-7C05-4D9E-A768-B0C8CA90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DC9A-E245-4FB1-BFA1-B8ED3CE15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20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9B00-DAC5-4534-881D-250FC456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C8A6-90F6-4F81-80BB-FDCB6D0B7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21C1A-F694-4121-8ACC-E9DC064CA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EEDF-DB6C-488D-9F13-1BADF85A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C8FA-3359-4437-B10C-9D32A123E0F6}" type="datetimeFigureOut">
              <a:rPr lang="en-IL" smtClean="0"/>
              <a:t>16/12/2021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8DE90-0A3A-4A03-AB55-EA7556FA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01595-FC60-4C5E-A3CD-2D1DB9F1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DC9A-E245-4FB1-BFA1-B8ED3CE15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842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9A7E-F3C4-4EB7-9209-2B800124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F9A5E-381B-49AE-97E9-911F50CA5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18E5A-FD17-4F8D-A8CE-E0614D2FA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A2E70-2B3E-4039-ADBB-1F45B982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C8FA-3359-4437-B10C-9D32A123E0F6}" type="datetimeFigureOut">
              <a:rPr lang="en-IL" smtClean="0"/>
              <a:t>16/12/2021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171B1-879C-489F-AFC1-3750FD79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26E40-1A4A-4535-B2B9-AA4EBA51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DC9A-E245-4FB1-BFA1-B8ED3CE15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760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F4C90-5651-49AA-828B-C5DFA3B5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60169-9301-4074-B0B8-224593062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B1CC3-98D8-4644-9A12-93BFA241D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7C8FA-3359-4437-B10C-9D32A123E0F6}" type="datetimeFigureOut">
              <a:rPr lang="en-IL" smtClean="0"/>
              <a:t>16/12/2021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8D348-37AC-4416-BD94-9F4413063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C57FB-BA14-42A3-8E0C-86CA84D81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DC9A-E245-4FB1-BFA1-B8ED3CE15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25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517E51-DCC4-4C30-8A7F-D63961D15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1026" name="Picture 2" descr="Stack and heap memory - what is used where - Everything ESP8266">
            <a:extLst>
              <a:ext uri="{FF2B5EF4-FFF2-40B4-BE49-F238E27FC236}">
                <a16:creationId xmlns:a16="http://schemas.microsoft.com/office/drawing/2014/main" id="{E00FFA32-348E-4BA6-B329-BB4A43743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42" y="2052465"/>
            <a:ext cx="5285220" cy="441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difying an object pointed to in memory.">
            <a:extLst>
              <a:ext uri="{FF2B5EF4-FFF2-40B4-BE49-F238E27FC236}">
                <a16:creationId xmlns:a16="http://schemas.microsoft.com/office/drawing/2014/main" id="{09D45590-A276-4693-87E2-8FAEEE862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407" y="2146183"/>
            <a:ext cx="4992244" cy="268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51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Yaron</dc:creator>
  <cp:lastModifiedBy>Tal Yaron</cp:lastModifiedBy>
  <cp:revision>1</cp:revision>
  <dcterms:created xsi:type="dcterms:W3CDTF">2021-12-16T15:28:31Z</dcterms:created>
  <dcterms:modified xsi:type="dcterms:W3CDTF">2021-12-16T15:49:04Z</dcterms:modified>
</cp:coreProperties>
</file>