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9258-8F28-4D83-9638-650A11023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3B758-7BE7-4B13-BF18-5EF68B82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AFFF-ABED-477E-A406-C6DE5C8A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07B6-2C9F-4842-802F-284699CE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E646-CC73-4D2B-8EC8-B38D241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23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C097-AB47-41D6-B82D-A750098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F947-5079-44C4-A2B9-0D6BDA08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0680-AEA3-4BFA-B34E-74F3ADA3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7BCE-ED87-405D-BE74-FD27BDC4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9A64-69E6-48A9-BE5E-6AC8CE4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766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F7457-E486-4A78-B554-09AD497B3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AC37F-042B-492D-AD3F-E385363C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5060-15AD-46FB-B527-FD17D0AF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1EE0-5FAB-4667-8863-DCF7E419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8368-4EA4-42DA-8AF2-8B6B7ECB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1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956-4D34-4065-B00B-919FC39A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C269-3B27-4E22-A7D6-507BCA60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FC36-7C86-4E37-AE77-3321CD2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66B3-6810-460A-BF5C-2272714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6488-F762-4825-913D-096870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64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7B9D-A9F2-4615-8543-3C90F4C5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0F09E-E9C8-4BDC-BAF7-1B0C83B8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1D99-7271-4EED-8361-4319EDD6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D59C-817E-4126-974F-7FB0E44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93C9-839E-42D8-B029-7E40655E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03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538D-9C7B-48C8-B1C4-E9706F33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5A1-460F-4AE9-BE94-FA65579E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40F90-1B24-4040-AD9D-AEE5AB7F5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B07C-5ABC-4080-8E40-A4458E23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E3B0F-EC09-43D0-8570-42ECCEAB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559E-4D27-4B88-B0C3-914E662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5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4D1-DB26-4438-AB14-7D1A8491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615B-31E3-4DA0-BEB1-CBE256D0C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03A6-432B-475B-A805-03B58398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85991-DF7F-4413-8ED7-EDDF0B64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3B47E-7912-445C-BAFC-4619C707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ACFC-7FF1-436C-91DD-A7E154E9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777F9-7494-45B1-9E9D-C60E232E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FAC03-4258-40B7-AAF5-2168827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423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B826-BCDF-4B10-9BD1-FC0EAE64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8D60A-246A-4645-AD6E-0B9F6BA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56612-BB8B-46AF-A069-919312C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17F2-AB52-4676-B171-C7D05835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7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85B7B-EE67-4314-B34D-6DBBF41B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22447-A741-4175-8AD0-0830DEDF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A0A6-D186-4C75-AC10-D33902E0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0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E1A5-0C58-446A-9B81-BAE8B0E3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EB87-86AB-4CEB-A82F-99A979A5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077B-0C75-487F-A7C4-57E6B027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EE08-25FF-497C-9B37-CC3CF6AF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D2E0-B8E0-4168-8340-33BD2F2B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25BDC-AD6A-4D91-B119-12F6B95E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00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AE56-99F8-4E89-A995-8548EBB5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C303E-E0A0-493E-8080-41782788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3E18-0EAA-4BDC-8A90-4307A6E6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538A-4A6D-4CDC-81CB-5B906EEA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F33A0-D114-4878-A1A5-614E2983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F1AA-561C-4FEC-9A1A-1BA21F4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12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009EB-44C9-48B4-A787-316D481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A5037-54FD-40BE-A516-5D479F9D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02B4-0BFC-4D8C-A2F2-844E7338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10FA-8B28-4DE8-B46E-FE8F6F8ED823}" type="datetimeFigureOut">
              <a:rPr lang="en-IL" smtClean="0"/>
              <a:t>20/12/2021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85CE-D191-4042-B5AE-CBF7C477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7D0A-5DC6-4B7B-9240-730AF9CC9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D387-82E1-4A12-8673-789DBA338C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51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04B2-92C9-4A1F-B056-F7D6BF490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ADB6D-082E-41F6-873B-597657CC8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87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B0CA-07B8-4631-AA71-33A54A8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callback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C813-60E8-4445-96B6-AE614032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76" y="3155294"/>
            <a:ext cx="8022711" cy="262055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947177-3500-4927-BA32-E460D0B1184F}"/>
              </a:ext>
            </a:extLst>
          </p:cNvPr>
          <p:cNvSpPr/>
          <p:nvPr/>
        </p:nvSpPr>
        <p:spPr>
          <a:xfrm>
            <a:off x="2743200" y="3229515"/>
            <a:ext cx="3447091" cy="671486"/>
          </a:xfrm>
          <a:custGeom>
            <a:avLst/>
            <a:gdLst>
              <a:gd name="connsiteX0" fmla="*/ 0 w 2105094"/>
              <a:gd name="connsiteY0" fmla="*/ 585967 h 671486"/>
              <a:gd name="connsiteX1" fmla="*/ 1092017 w 2105094"/>
              <a:gd name="connsiteY1" fmla="*/ 488 h 671486"/>
              <a:gd name="connsiteX2" fmla="*/ 2105094 w 2105094"/>
              <a:gd name="connsiteY2" fmla="*/ 671486 h 67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094" h="671486">
                <a:moveTo>
                  <a:pt x="0" y="585967"/>
                </a:moveTo>
                <a:cubicBezTo>
                  <a:pt x="370584" y="286101"/>
                  <a:pt x="741168" y="-13765"/>
                  <a:pt x="1092017" y="488"/>
                </a:cubicBezTo>
                <a:cubicBezTo>
                  <a:pt x="1442866" y="14741"/>
                  <a:pt x="1773980" y="343113"/>
                  <a:pt x="2105094" y="671486"/>
                </a:cubicBezTo>
              </a:path>
            </a:pathLst>
          </a:custGeom>
          <a:noFill/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67AE-E943-45BF-9B05-F21ED47EEB3C}"/>
              </a:ext>
            </a:extLst>
          </p:cNvPr>
          <p:cNvSpPr txBox="1"/>
          <p:nvPr/>
        </p:nvSpPr>
        <p:spPr>
          <a:xfrm>
            <a:off x="3579281" y="282307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Element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Arrays</vt:lpstr>
      <vt:lpstr>callback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Tal Yaron</dc:creator>
  <cp:lastModifiedBy>Tal Yaron</cp:lastModifiedBy>
  <cp:revision>1</cp:revision>
  <dcterms:created xsi:type="dcterms:W3CDTF">2021-12-20T17:11:15Z</dcterms:created>
  <dcterms:modified xsi:type="dcterms:W3CDTF">2021-12-20T17:33:23Z</dcterms:modified>
</cp:coreProperties>
</file>