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</a:p>
        </p:txBody>
      </p:sp>
      <p:sp>
        <p:nvSpPr>
          <p:cNvPr id="4" name="מלבן 3"/>
          <p:cNvSpPr/>
          <p:nvPr/>
        </p:nvSpPr>
        <p:spPr>
          <a:xfrm>
            <a:off x="1067305" y="2097087"/>
            <a:ext cx="10053060" cy="1837603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260764" y="2258291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181206" y="2246962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193290" y="2246962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7203209" y="2275934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in flex, you have to wrap the cells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3787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</a:t>
            </a:r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in flex, you have to wrap the cells in a container</a:t>
            </a:r>
          </a:p>
        </p:txBody>
      </p:sp>
      <p:sp>
        <p:nvSpPr>
          <p:cNvPr id="8" name="הסבר מלבני מעוגל 7"/>
          <p:cNvSpPr/>
          <p:nvPr/>
        </p:nvSpPr>
        <p:spPr>
          <a:xfrm>
            <a:off x="1523998" y="618517"/>
            <a:ext cx="2618509" cy="930008"/>
          </a:xfrm>
          <a:prstGeom prst="wedgeRoundRectCallout">
            <a:avLst>
              <a:gd name="adj1" fmla="val -18278"/>
              <a:gd name="adj2" fmla="val 367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 in flex, you have to wrap the cells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17041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Grid-template-columns:</a:t>
            </a:r>
            <a:br>
              <a:rPr lang="en-US" dirty="0"/>
            </a:br>
            <a:r>
              <a:rPr lang="en-US" dirty="0"/>
              <a:t>the number of values set the number of columns.</a:t>
            </a:r>
            <a:br>
              <a:rPr lang="en-US" dirty="0"/>
            </a:br>
            <a:r>
              <a:rPr lang="en-US" dirty="0"/>
              <a:t>Every value is the width of the column</a:t>
            </a:r>
          </a:p>
        </p:txBody>
      </p:sp>
    </p:spTree>
    <p:extLst>
      <p:ext uri="{BB962C8B-B14F-4D97-AF65-F5344CB8AC3E}">
        <p14:creationId xmlns:p14="http://schemas.microsoft.com/office/powerpoint/2010/main" val="85584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4146266"/>
            <a:ext cx="3555824" cy="22776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91" y="2048892"/>
            <a:ext cx="7191532" cy="4375005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Grid-template-columns:</a:t>
            </a:r>
            <a:br>
              <a:rPr lang="en-US" dirty="0"/>
            </a:br>
            <a:r>
              <a:rPr lang="en-US" dirty="0"/>
              <a:t>the number of values set the number of columns.</a:t>
            </a:r>
            <a:br>
              <a:rPr lang="en-US" dirty="0"/>
            </a:br>
            <a:r>
              <a:rPr lang="en-US" dirty="0"/>
              <a:t>Every value is the width of the column</a:t>
            </a:r>
          </a:p>
        </p:txBody>
      </p:sp>
    </p:spTree>
    <p:extLst>
      <p:ext uri="{BB962C8B-B14F-4D97-AF65-F5344CB8AC3E}">
        <p14:creationId xmlns:p14="http://schemas.microsoft.com/office/powerpoint/2010/main" val="411618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78576" y="2689746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Grid-template-rows:</a:t>
            </a:r>
            <a:br>
              <a:rPr lang="en-US" dirty="0"/>
            </a:br>
            <a:r>
              <a:rPr lang="en-US" dirty="0"/>
              <a:t>the number of values set the number of rows.</a:t>
            </a:r>
            <a:br>
              <a:rPr lang="en-US" dirty="0"/>
            </a:br>
            <a:r>
              <a:rPr lang="en-US" dirty="0"/>
              <a:t>Every value is the height of the column</a:t>
            </a:r>
          </a:p>
        </p:txBody>
      </p:sp>
    </p:spTree>
    <p:extLst>
      <p:ext uri="{BB962C8B-B14F-4D97-AF65-F5344CB8AC3E}">
        <p14:creationId xmlns:p14="http://schemas.microsoft.com/office/powerpoint/2010/main" val="349891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2208212" y="3199672"/>
            <a:ext cx="2618509" cy="1291759"/>
          </a:xfrm>
          <a:prstGeom prst="wedgeRoundRectCallout">
            <a:avLst>
              <a:gd name="adj1" fmla="val -61664"/>
              <a:gd name="adj2" fmla="val 9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gap:</a:t>
            </a:r>
            <a:br>
              <a:rPr lang="en-US" dirty="0"/>
            </a:br>
            <a:r>
              <a:rPr lang="en-US" dirty="0"/>
              <a:t>set the size of the gaps between the boxes</a:t>
            </a:r>
          </a:p>
        </p:txBody>
      </p:sp>
    </p:spTree>
    <p:extLst>
      <p:ext uri="{BB962C8B-B14F-4D97-AF65-F5344CB8AC3E}">
        <p14:creationId xmlns:p14="http://schemas.microsoft.com/office/powerpoint/2010/main" val="174193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182</TotalTime>
  <Words>178</Words>
  <Application>Microsoft Office PowerPoint</Application>
  <PresentationFormat>شاشة عريضة</PresentationFormat>
  <Paragraphs>16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מעגל</vt:lpstr>
      <vt:lpstr>CSS Grid</vt:lpstr>
      <vt:lpstr>flex</vt:lpstr>
      <vt:lpstr>Css grid layout (01-simple.html)</vt:lpstr>
      <vt:lpstr>Css grid layout (01-simple.html)</vt:lpstr>
      <vt:lpstr>Css grid Css grid layout (01-simple.html)</vt:lpstr>
      <vt:lpstr>Css grid layout (01-simple.html)</vt:lpstr>
      <vt:lpstr>Css grid layout (01-simple.html)</vt:lpstr>
      <vt:lpstr>Css grid layout (01-simple.html)</vt:lpstr>
      <vt:lpstr>Css grid layout (01-simple.html)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User</dc:creator>
  <cp:lastModifiedBy>IMOE001</cp:lastModifiedBy>
  <cp:revision>6</cp:revision>
  <dcterms:created xsi:type="dcterms:W3CDTF">2021-11-22T10:37:30Z</dcterms:created>
  <dcterms:modified xsi:type="dcterms:W3CDTF">2021-11-22T18:53:58Z</dcterms:modified>
</cp:coreProperties>
</file>