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7FA6F6D-58FF-4D4F-B634-E02C5D6019F2}" type="datetimeFigureOut">
              <a:rPr lang="en-IL" smtClean="0"/>
              <a:t>13/12/2021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24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6F6D-58FF-4D4F-B634-E02C5D6019F2}" type="datetimeFigureOut">
              <a:rPr lang="en-IL" smtClean="0"/>
              <a:t>13/12/2021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56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FA6F6D-58FF-4D4F-B634-E02C5D6019F2}" type="datetimeFigureOut">
              <a:rPr lang="en-IL" smtClean="0"/>
              <a:t>13/12/2021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8040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FA6F6D-58FF-4D4F-B634-E02C5D6019F2}" type="datetimeFigureOut">
              <a:rPr lang="en-IL" smtClean="0"/>
              <a:t>13/12/2021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366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FA6F6D-58FF-4D4F-B634-E02C5D6019F2}" type="datetimeFigureOut">
              <a:rPr lang="en-IL" smtClean="0"/>
              <a:t>13/12/2021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5001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6F6D-58FF-4D4F-B634-E02C5D6019F2}" type="datetimeFigureOut">
              <a:rPr lang="en-IL" smtClean="0"/>
              <a:t>13/12/2021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4581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6F6D-58FF-4D4F-B634-E02C5D6019F2}" type="datetimeFigureOut">
              <a:rPr lang="en-IL" smtClean="0"/>
              <a:t>13/12/2021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0051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6F6D-58FF-4D4F-B634-E02C5D6019F2}" type="datetimeFigureOut">
              <a:rPr lang="en-IL" smtClean="0"/>
              <a:t>13/12/2021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7166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FA6F6D-58FF-4D4F-B634-E02C5D6019F2}" type="datetimeFigureOut">
              <a:rPr lang="en-IL" smtClean="0"/>
              <a:t>13/12/2021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212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6F6D-58FF-4D4F-B634-E02C5D6019F2}" type="datetimeFigureOut">
              <a:rPr lang="en-IL" smtClean="0"/>
              <a:t>13/12/2021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400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FA6F6D-58FF-4D4F-B634-E02C5D6019F2}" type="datetimeFigureOut">
              <a:rPr lang="en-IL" smtClean="0"/>
              <a:t>13/12/2021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207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6F6D-58FF-4D4F-B634-E02C5D6019F2}" type="datetimeFigureOut">
              <a:rPr lang="en-IL" smtClean="0"/>
              <a:t>13/12/2021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7823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6F6D-58FF-4D4F-B634-E02C5D6019F2}" type="datetimeFigureOut">
              <a:rPr lang="en-IL" smtClean="0"/>
              <a:t>13/12/2021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105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6F6D-58FF-4D4F-B634-E02C5D6019F2}" type="datetimeFigureOut">
              <a:rPr lang="en-IL" smtClean="0"/>
              <a:t>13/12/2021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978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6F6D-58FF-4D4F-B634-E02C5D6019F2}" type="datetimeFigureOut">
              <a:rPr lang="en-IL" smtClean="0"/>
              <a:t>13/12/2021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4671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6F6D-58FF-4D4F-B634-E02C5D6019F2}" type="datetimeFigureOut">
              <a:rPr lang="en-IL" smtClean="0"/>
              <a:t>13/12/2021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350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6F6D-58FF-4D4F-B634-E02C5D6019F2}" type="datetimeFigureOut">
              <a:rPr lang="en-IL" smtClean="0"/>
              <a:t>13/12/2021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8274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A6F6D-58FF-4D4F-B634-E02C5D6019F2}" type="datetimeFigureOut">
              <a:rPr lang="en-IL" smtClean="0"/>
              <a:t>13/12/2021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D9C06-62F2-4F47-B5A8-B47DB57282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6328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F86D-F562-43DD-8CF3-5ACA80FAD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37DFE-1D16-4D0D-A605-E6C217BDC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4647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D002D2-8568-4418-AA17-2349B8E5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194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Function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917F2-42B9-4C37-B6A1-55F6C6797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61" y="2704398"/>
            <a:ext cx="9671775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175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Functions</vt:lpstr>
      <vt:lpstr>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Tal Yaron</dc:creator>
  <cp:lastModifiedBy>Tal Yaron</cp:lastModifiedBy>
  <cp:revision>2</cp:revision>
  <dcterms:created xsi:type="dcterms:W3CDTF">2021-12-13T15:20:46Z</dcterms:created>
  <dcterms:modified xsi:type="dcterms:W3CDTF">2021-12-13T16:28:02Z</dcterms:modified>
</cp:coreProperties>
</file>