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6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</a:t>
            </a:r>
            <a:r>
              <a:rPr lang="en-US" dirty="0" smtClean="0"/>
              <a:t>01-simple.html)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 </a:t>
            </a:r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1523998" y="618517"/>
            <a:ext cx="2618509" cy="930008"/>
          </a:xfrm>
          <a:prstGeom prst="wedgeRoundRectCallout">
            <a:avLst>
              <a:gd name="adj1" fmla="val -18278"/>
              <a:gd name="adj2" fmla="val 367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Grid-template-columns:</a:t>
            </a:r>
            <a:br>
              <a:rPr lang="en-US" dirty="0" smtClean="0"/>
            </a:br>
            <a:r>
              <a:rPr lang="en-US" dirty="0" smtClean="0"/>
              <a:t>the number of values set the number of columns.</a:t>
            </a:r>
            <a:br>
              <a:rPr lang="en-US" dirty="0" smtClean="0"/>
            </a:br>
            <a:r>
              <a:rPr lang="en-US" dirty="0" smtClean="0"/>
              <a:t>Every value is the width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4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4146266"/>
            <a:ext cx="3555824" cy="22776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91" y="2048892"/>
            <a:ext cx="7191532" cy="4375005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Grid-template-columns:</a:t>
            </a:r>
            <a:br>
              <a:rPr lang="en-US" dirty="0" smtClean="0"/>
            </a:br>
            <a:r>
              <a:rPr lang="en-US" dirty="0" smtClean="0"/>
              <a:t>the number of values set the number of columns.</a:t>
            </a:r>
            <a:br>
              <a:rPr lang="en-US" dirty="0" smtClean="0"/>
            </a:br>
            <a:r>
              <a:rPr lang="en-US" dirty="0" smtClean="0"/>
              <a:t>Every value is the width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78576" y="2689746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Grid-template-rows:</a:t>
            </a:r>
            <a:br>
              <a:rPr lang="en-US" dirty="0" smtClean="0"/>
            </a:br>
            <a:r>
              <a:rPr lang="en-US" dirty="0" smtClean="0"/>
              <a:t>the number of values set the number of rows.</a:t>
            </a:r>
            <a:br>
              <a:rPr lang="en-US" dirty="0" smtClean="0"/>
            </a:br>
            <a:r>
              <a:rPr lang="en-US" dirty="0" smtClean="0"/>
              <a:t>Every value is the height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2208212" y="3199672"/>
            <a:ext cx="2618509" cy="1291759"/>
          </a:xfrm>
          <a:prstGeom prst="wedgeRoundRectCallout">
            <a:avLst>
              <a:gd name="adj1" fmla="val -61664"/>
              <a:gd name="adj2" fmla="val 9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ap:</a:t>
            </a:r>
            <a:br>
              <a:rPr lang="en-US" dirty="0" smtClean="0"/>
            </a:br>
            <a:r>
              <a:rPr lang="en-US" dirty="0" smtClean="0"/>
              <a:t>set the size of the gaps between the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23</TotalTime>
  <Words>93</Words>
  <Application>Microsoft Office PowerPoint</Application>
  <PresentationFormat>מסך רחב</PresentationFormat>
  <Paragraphs>15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מעגל</vt:lpstr>
      <vt:lpstr>CSS Grid</vt:lpstr>
      <vt:lpstr>Css grid layout (01-simple.html)</vt:lpstr>
      <vt:lpstr>Css grid layout (01-simple.html)</vt:lpstr>
      <vt:lpstr>Css grid Css grid layout (01-simple.html)</vt:lpstr>
      <vt:lpstr>Css grid layout (01-simple.html)</vt:lpstr>
      <vt:lpstr>Css grid layout (01-simple.html)</vt:lpstr>
      <vt:lpstr>Css grid layout (01-simple.html)</vt:lpstr>
      <vt:lpstr>Css grid layout (01-simple.html)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User</dc:creator>
  <cp:lastModifiedBy>User</cp:lastModifiedBy>
  <cp:revision>3</cp:revision>
  <dcterms:created xsi:type="dcterms:W3CDTF">2021-11-22T10:37:30Z</dcterms:created>
  <dcterms:modified xsi:type="dcterms:W3CDTF">2021-11-22T11:01:00Z</dcterms:modified>
</cp:coreProperties>
</file>