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067305" y="2097087"/>
            <a:ext cx="10053060" cy="1837603"/>
          </a:xfrm>
          <a:prstGeom prst="rect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260764" y="2258291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181206" y="2246962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193290" y="2246962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7203209" y="2275934"/>
            <a:ext cx="1801091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grid layout (</a:t>
            </a:r>
            <a:r>
              <a:rPr lang="en-US" dirty="0" smtClean="0"/>
              <a:t>01-simple.html)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in flex, you have to wrap the cells in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 </a:t>
            </a:r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3" name="הסבר מלבני מעוגל 2"/>
          <p:cNvSpPr/>
          <p:nvPr/>
        </p:nvSpPr>
        <p:spPr>
          <a:xfrm>
            <a:off x="1551708" y="618519"/>
            <a:ext cx="2618509" cy="930008"/>
          </a:xfrm>
          <a:prstGeom prst="wedgeRoundRectCallout">
            <a:avLst>
              <a:gd name="adj1" fmla="val 5531"/>
              <a:gd name="adj2" fmla="val 759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in flex, you have to wrap the cells in a container</a:t>
            </a:r>
            <a:endParaRPr lang="en-US" dirty="0"/>
          </a:p>
        </p:txBody>
      </p:sp>
      <p:sp>
        <p:nvSpPr>
          <p:cNvPr id="8" name="הסבר מלבני מעוגל 7"/>
          <p:cNvSpPr/>
          <p:nvPr/>
        </p:nvSpPr>
        <p:spPr>
          <a:xfrm>
            <a:off x="1523998" y="618517"/>
            <a:ext cx="2618509" cy="930008"/>
          </a:xfrm>
          <a:prstGeom prst="wedgeRoundRectCallout">
            <a:avLst>
              <a:gd name="adj1" fmla="val -18278"/>
              <a:gd name="adj2" fmla="val 367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in flex, you have to wrap the cells in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Grid-template-columns:</a:t>
            </a:r>
            <a:br>
              <a:rPr lang="en-US" dirty="0" smtClean="0"/>
            </a:br>
            <a:r>
              <a:rPr lang="en-US" dirty="0" smtClean="0"/>
              <a:t>the number of values set the number of columns.</a:t>
            </a:r>
            <a:br>
              <a:rPr lang="en-US" dirty="0" smtClean="0"/>
            </a:br>
            <a:r>
              <a:rPr lang="en-US" dirty="0" smtClean="0"/>
              <a:t>Every value is the width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4146266"/>
            <a:ext cx="3555824" cy="227763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grid layout (01-simple.html)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91" y="2048892"/>
            <a:ext cx="7191532" cy="4375005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92430" y="2517170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Grid-template-columns:</a:t>
            </a:r>
            <a:br>
              <a:rPr lang="en-US" dirty="0" smtClean="0"/>
            </a:br>
            <a:r>
              <a:rPr lang="en-US" dirty="0" smtClean="0"/>
              <a:t>the number of values set the number of columns.</a:t>
            </a:r>
            <a:br>
              <a:rPr lang="en-US" dirty="0" smtClean="0"/>
            </a:br>
            <a:r>
              <a:rPr lang="en-US" dirty="0" smtClean="0"/>
              <a:t>Every value is the width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4078576" y="2689746"/>
            <a:ext cx="2618509" cy="1546649"/>
          </a:xfrm>
          <a:prstGeom prst="wedgeRoundRectCallout">
            <a:avLst>
              <a:gd name="adj1" fmla="val -61664"/>
              <a:gd name="adj2" fmla="val 91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Grid-template-rows:</a:t>
            </a:r>
            <a:br>
              <a:rPr lang="en-US" dirty="0" smtClean="0"/>
            </a:br>
            <a:r>
              <a:rPr lang="en-US" dirty="0" smtClean="0"/>
              <a:t>the number of values set the number of rows.</a:t>
            </a:r>
            <a:br>
              <a:rPr lang="en-US" dirty="0" smtClean="0"/>
            </a:br>
            <a:r>
              <a:rPr lang="en-US" dirty="0" smtClean="0"/>
              <a:t>Every value is the height of the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/>
              <a:t>grid layout (01-simple.html)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0" y="2097088"/>
            <a:ext cx="6276109" cy="39334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21102"/>
            <a:ext cx="2627136" cy="234271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236395"/>
            <a:ext cx="3515497" cy="2399932"/>
          </a:xfrm>
          <a:prstGeom prst="rect">
            <a:avLst/>
          </a:prstGeom>
        </p:spPr>
      </p:pic>
      <p:sp>
        <p:nvSpPr>
          <p:cNvPr id="8" name="הסבר מלבני מעוגל 7"/>
          <p:cNvSpPr/>
          <p:nvPr/>
        </p:nvSpPr>
        <p:spPr>
          <a:xfrm>
            <a:off x="2208212" y="3199672"/>
            <a:ext cx="2618509" cy="1291759"/>
          </a:xfrm>
          <a:prstGeom prst="wedgeRoundRectCallout">
            <a:avLst>
              <a:gd name="adj1" fmla="val -61664"/>
              <a:gd name="adj2" fmla="val 95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ap:</a:t>
            </a:r>
            <a:br>
              <a:rPr lang="en-US" dirty="0" smtClean="0"/>
            </a:br>
            <a:r>
              <a:rPr lang="en-US" dirty="0" smtClean="0"/>
              <a:t>set the size of the gaps between the boxes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61</TotalTime>
  <Words>94</Words>
  <Application>Microsoft Office PowerPoint</Application>
  <PresentationFormat>מסך רחב</PresentationFormat>
  <Paragraphs>16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מעגל</vt:lpstr>
      <vt:lpstr>CSS Grid</vt:lpstr>
      <vt:lpstr>flex</vt:lpstr>
      <vt:lpstr>Css grid layout (01-simple.html)</vt:lpstr>
      <vt:lpstr>Css grid layout (01-simple.html)</vt:lpstr>
      <vt:lpstr>Css grid Css grid layout (01-simple.html)</vt:lpstr>
      <vt:lpstr>Css grid layout (01-simple.html)</vt:lpstr>
      <vt:lpstr>Css grid layout (01-simple.html)</vt:lpstr>
      <vt:lpstr>Css grid layout (01-simple.html)</vt:lpstr>
      <vt:lpstr>Css grid layout (01-simple.html)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Grid</dc:title>
  <dc:creator>User</dc:creator>
  <cp:lastModifiedBy>User</cp:lastModifiedBy>
  <cp:revision>6</cp:revision>
  <dcterms:created xsi:type="dcterms:W3CDTF">2021-11-22T10:37:30Z</dcterms:created>
  <dcterms:modified xsi:type="dcterms:W3CDTF">2021-11-22T16:46:23Z</dcterms:modified>
</cp:coreProperties>
</file>