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265" r:id="rId4"/>
    <p:sldId id="317" r:id="rId5"/>
    <p:sldId id="326" r:id="rId6"/>
    <p:sldId id="327" r:id="rId7"/>
    <p:sldId id="318" r:id="rId8"/>
    <p:sldId id="321" r:id="rId9"/>
    <p:sldId id="320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81"/>
    <p:restoredTop sz="94761"/>
  </p:normalViewPr>
  <p:slideViewPr>
    <p:cSldViewPr snapToGrid="0" showGuides="1">
      <p:cViewPr>
        <p:scale>
          <a:sx n="105" d="100"/>
          <a:sy n="105" d="100"/>
        </p:scale>
        <p:origin x="2568" y="9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11:07:1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24575,'-5'0'0,"2"0"0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1F2B0-F57E-D64D-98CC-5DB3212FB1BC}" type="datetimeFigureOut">
              <a:rPr lang="en-FR" smtClean="0"/>
              <a:t>14/09/2025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F2A72-5E70-1D4D-ACFB-E777E94B27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65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3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F2A72-5E70-1D4D-ACFB-E777E94B272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374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03D4-F2E5-2144-3619-EEFC10F6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3B48-EA71-B042-75E6-7B405DF7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6E80-71FF-9746-C238-7EFAAF2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9EA2C21-184E-C845-BEFF-B763309ADD47}" type="datetime1">
              <a:rPr lang="fr-FR" smtClean="0"/>
              <a:t>15/09/2025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7C85-9718-D2E3-3595-15145F0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A07-6CBF-A9C5-B79A-DE57515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139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435-8508-6B17-B0F6-077B30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3E93-719D-F758-5D24-68918B964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F9D2-E04B-B864-2E28-047FF84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9DE63F3-3846-D446-B6CA-C60CEB084EA5}" type="datetime1">
              <a:rPr lang="fr-FR" smtClean="0"/>
              <a:t>15/09/2025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DE7B-8528-4E38-98FD-5E1EE0ED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0FC1-7DEB-B3E6-7A2E-9D32F8C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2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4C38E-756F-5E16-9E25-9FB61375F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677F-D4BF-5FBC-0B52-4A400A1E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1F83-3DC9-06B5-0CCB-7F621C4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44E22E4-511A-AA47-80DE-528019C037FC}" type="datetime1">
              <a:rPr lang="fr-FR" smtClean="0"/>
              <a:t>15/09/2025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7203-8175-1EE7-7F48-1792AC4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1556-807E-6CCE-B08B-84A2792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444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AEDA-C048-6774-C69F-2D70184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3C9-A1F5-86A6-B9A8-4A5C400C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7A90-EE03-105C-4D24-4AD9ED9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5406FC9-9E3A-654D-8FB8-9A44F698F4B8}" type="datetime1">
              <a:rPr lang="fr-FR" smtClean="0"/>
              <a:t>15/09/2025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BBB2-37E6-5690-468D-715FE781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FD45-C0E9-6C73-04B8-B7E41477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73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84B-5D3D-C3F5-8F8D-7C34230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6772-1A5E-C0FD-B2CF-2945ABEB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3BA3-9204-5C03-3FBB-FD45DD2A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B2108E0-D0C4-BD4C-B706-D62364079172}" type="datetime1">
              <a:rPr lang="fr-FR" smtClean="0"/>
              <a:t>15/09/2025</a:t>
            </a:fld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B8D1-46F0-B51C-8F4A-26405466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8DBE-0917-00EF-F9CE-81743EC8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4119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9F26-7FF4-043D-37BD-489DEF6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6DC1-F935-4D57-4421-E2BEB126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FEE38-049A-44AA-D7DD-DB637815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B554-12B1-E0A6-4C3D-C3AE091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7C0BEA5-5034-124E-A013-6C6B7844766F}" type="datetime1">
              <a:rPr lang="fr-FR" smtClean="0"/>
              <a:t>15/09/2025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C700-57E1-99A4-6C0E-28D2F8B6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7A27-0DC6-1F32-E0AF-514023C8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8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7ABB-78E6-B6EC-ACD7-F9D128C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C672-FBB8-D0FA-4FCA-C625072C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39DF-EFD9-DD5F-24D6-3F4562B4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E5073-DC18-C5B8-C9E6-982B1DAB9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5EEB9-1638-E983-4D16-6159C2BD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2871-EDDB-7CFC-9C6A-A9952C7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BD3AB2B-3C59-944E-BBEA-30AA007230CC}" type="datetime1">
              <a:rPr lang="fr-FR" smtClean="0"/>
              <a:t>15/09/2025</a:t>
            </a:fld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36D55-3FFB-16F3-BA1A-B4509EBB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2417-C0DB-9D27-3CD2-FEDB4B0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79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E8C9-3BD6-1795-89F2-4B235E6A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0C18-EC13-3483-D971-A983859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5CCF908-6A54-C540-8C74-0174467B54F1}" type="datetime1">
              <a:rPr lang="fr-FR" smtClean="0"/>
              <a:t>15/09/2025</a:t>
            </a:fld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54E4-70E4-777C-8217-10A8BE03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3D0A-FA11-BE35-4A3D-D9B33939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978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37EDD-A24B-DCBD-59DA-D87F3A7A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185BF5A-F80B-FE47-96E3-E417C84FDDAA}" type="datetime1">
              <a:rPr lang="fr-FR" smtClean="0"/>
              <a:t>15/09/2025</a:t>
            </a:fld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3817-F595-D81A-47D4-3F603F5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23E1-0F90-D2C8-76F9-CE1216BB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59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D3C-CC80-3CB8-A0BE-EDBCAF2C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78AD-3DAB-7987-F2B4-C494768B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AB2E-DEA6-CAE7-9B08-5A2A3AEC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540F-C74A-7825-BBE5-AA75954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13ED1442-AA44-0A49-A05A-228ADDF986AC}" type="datetime1">
              <a:rPr lang="fr-FR" smtClean="0"/>
              <a:t>15/09/2025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B4C3-E7BE-4FED-3937-7747E14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6B25-7A82-20A9-6808-E44E2BB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04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5BE4-5F68-AA66-895C-5D7E3D06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EDBA-9884-D029-6D02-906AAE2E3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4443F-B306-9FC6-5562-3BCA4D2A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6A70-D82B-993D-6D01-F9A3FCF7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79EE115-5731-BA4C-8E43-909A0C9FECDC}" type="datetime1">
              <a:rPr lang="fr-FR" smtClean="0"/>
              <a:t>15/09/2025</a:t>
            </a:fld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4F5E-79E7-B328-801F-A27B0F3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E61E-80B1-4D50-E19B-3A28AC3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22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0CE7-D57B-38DB-7C99-A955098D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AC42-04A0-0A6F-3FFE-7F16838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5DE3-7FCA-CE99-F87B-F57AB3FC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291B-CD84-1748-DEF9-F3A3ED44F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60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4B86-146B-37DD-B007-A2B9DE823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9E81-741C-1631-64D2-F4DAF26AC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15/09/2025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9821D-831B-E8FA-E11D-AB2A3F04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5112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52539BC4-3340-C61D-5606-F3BEF85E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5" y="1279362"/>
            <a:ext cx="11016105" cy="507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848B11-F78C-B414-473A-6CBE9C16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op 6 species 661k compression size differences- MBGC, AGC, XZ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4FF82-6871-6C42-E99C-004D4962D630}"/>
              </a:ext>
            </a:extLst>
          </p:cNvPr>
          <p:cNvSpPr/>
          <p:nvPr/>
        </p:nvSpPr>
        <p:spPr>
          <a:xfrm>
            <a:off x="6536926" y="2562669"/>
            <a:ext cx="4559422" cy="1716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AGC: segment size = 1500, group size = 500, adaptive mode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XZ: Default MiniPhy parameter</a:t>
            </a:r>
          </a:p>
          <a:p>
            <a:r>
              <a:rPr lang="en-FR" sz="1400" dirty="0"/>
              <a:t>Threads: 25</a:t>
            </a:r>
          </a:p>
          <a:p>
            <a:r>
              <a:rPr lang="en-FR" sz="1400" dirty="0"/>
              <a:t>Reordering scheme: Fully phylogenetic inference except for S.enterica</a:t>
            </a:r>
          </a:p>
          <a:p>
            <a:endParaRPr lang="en-FR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21A17-F034-B30B-330F-DB66D1D9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02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C5F77-E1D4-F534-6406-BB3D3357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F62D1-A299-4F7F-91F5-2D14F56B5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4BC8-645B-5E0E-A0BB-2641C71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65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31020-4928-7762-2B15-5FF5E91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Distribution of remanining genomes in the skeleton tree are not uniform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599708-C58A-EAA8-C016-3574A043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21" y="1446392"/>
            <a:ext cx="8317637" cy="497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85796-FDE4-4667-9E4C-CD4AABFEFD0C}"/>
              </a:ext>
            </a:extLst>
          </p:cNvPr>
          <p:cNvSpPr txBox="1"/>
          <p:nvPr/>
        </p:nvSpPr>
        <p:spPr>
          <a:xfrm>
            <a:off x="661198" y="2067556"/>
            <a:ext cx="3173955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The more genomes in the skeleton tree, the sparser the distribution of remaining genomes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68877-FFBA-5DE5-2AEC-B1521D707434}"/>
              </a:ext>
            </a:extLst>
          </p:cNvPr>
          <p:cNvSpPr txBox="1"/>
          <p:nvPr/>
        </p:nvSpPr>
        <p:spPr>
          <a:xfrm>
            <a:off x="661198" y="4051781"/>
            <a:ext cx="3173955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The ratio of empty leaves:</a:t>
            </a:r>
          </a:p>
          <a:p>
            <a:r>
              <a:rPr lang="en-GB" sz="1400" dirty="0">
                <a:cs typeface="Arial" panose="020B0604020202020204" pitchFamily="34" charset="0"/>
              </a:rPr>
              <a:t>1%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-tree: 0.039</a:t>
            </a:r>
          </a:p>
          <a:p>
            <a:r>
              <a:rPr lang="en-GB" sz="1400" dirty="0">
                <a:cs typeface="Arial" panose="020B0604020202020204" pitchFamily="34" charset="0"/>
              </a:rPr>
              <a:t>2.5%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0.084</a:t>
            </a:r>
          </a:p>
          <a:p>
            <a:r>
              <a:rPr lang="en-GB" sz="1400" dirty="0">
                <a:cs typeface="Arial" panose="020B0604020202020204" pitchFamily="34" charset="0"/>
              </a:rPr>
              <a:t>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0.135</a:t>
            </a:r>
          </a:p>
          <a:p>
            <a:r>
              <a:rPr lang="en-GB" sz="1400" dirty="0">
                <a:cs typeface="Arial" panose="020B0604020202020204" pitchFamily="34" charset="0"/>
              </a:rPr>
              <a:t>7.5%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0.168</a:t>
            </a:r>
          </a:p>
          <a:p>
            <a:r>
              <a:rPr lang="en-GB" sz="1400" dirty="0">
                <a:cs typeface="Arial" panose="020B0604020202020204" pitchFamily="34" charset="0"/>
              </a:rPr>
              <a:t>10%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0.205</a:t>
            </a:r>
          </a:p>
          <a:p>
            <a:r>
              <a:rPr lang="en-GB" sz="1400" dirty="0">
                <a:cs typeface="Arial" panose="020B0604020202020204" pitchFamily="34" charset="0"/>
              </a:rPr>
              <a:t>25%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0.384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2FF8D7-76F5-1CB6-8249-E1B583D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90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8C3D-A697-E62D-A47D-24554CE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Multilayers of similar parameters leads to confusion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F4F7-6FFD-C5E6-3325-292CEC9A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R" dirty="0"/>
              <a:t>Genome sketch size: 2 distance calculation steps</a:t>
            </a:r>
          </a:p>
          <a:p>
            <a:pPr lvl="1"/>
            <a:r>
              <a:rPr lang="en-FR" dirty="0"/>
              <a:t>Reference genomes: 10000</a:t>
            </a:r>
          </a:p>
          <a:p>
            <a:pPr lvl="1"/>
            <a:r>
              <a:rPr lang="en-FR" dirty="0"/>
              <a:t>Remaining genomes: 1000</a:t>
            </a:r>
          </a:p>
          <a:p>
            <a:r>
              <a:rPr lang="en-FR" dirty="0"/>
              <a:t>2 kinds of sketch: Minhash and Hyperloglog</a:t>
            </a:r>
          </a:p>
          <a:p>
            <a:r>
              <a:rPr lang="en-FR" dirty="0"/>
              <a:t>2 ordering steps:</a:t>
            </a:r>
          </a:p>
          <a:p>
            <a:pPr lvl="1"/>
            <a:r>
              <a:rPr lang="en-FR" dirty="0"/>
              <a:t>Preordering i.e. skeleton tree scheme</a:t>
            </a:r>
          </a:p>
          <a:p>
            <a:pPr lvl="1"/>
            <a:r>
              <a:rPr lang="en-FR" dirty="0"/>
              <a:t>Within batch preordering</a:t>
            </a:r>
          </a:p>
          <a:p>
            <a:r>
              <a:rPr lang="en-FR" dirty="0"/>
              <a:t>Kmers: multiple steps require kmers</a:t>
            </a:r>
          </a:p>
          <a:p>
            <a:pPr lvl="1"/>
            <a:r>
              <a:rPr lang="en-FR" dirty="0"/>
              <a:t>Phylogenetic inference: default k = 21</a:t>
            </a:r>
          </a:p>
          <a:p>
            <a:pPr lvl="1"/>
            <a:r>
              <a:rPr lang="en-FR" dirty="0"/>
              <a:t>Hyperloglog: default k = 31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>
                <a:sym typeface="Wingdings" pitchFamily="2" charset="2"/>
              </a:rPr>
              <a:t> Need to systematize the different parameters with better naming.</a:t>
            </a:r>
          </a:p>
          <a:p>
            <a:pPr marL="0" indent="0">
              <a:buNone/>
            </a:pPr>
            <a:r>
              <a:rPr lang="en-FR" dirty="0">
                <a:sym typeface="Wingdings" pitchFamily="2" charset="2"/>
              </a:rPr>
              <a:t> Using the same value for different parameter (10000 for both sketch sizes) could reduce the number of parameter but can result in inflexibility</a:t>
            </a: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1474E-250C-A905-A4D0-EAA29BC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543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E0171A-EA6C-88F1-6658-B84788F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Methods overview and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88F1-4FAE-3B41-707C-CDDBDE10D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0E7B-8AAB-F7CE-1BA6-A75B600E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29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EE976-CAF5-EA60-B7A7-2C21D76765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9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b="1" dirty="0"/>
              <a:t>Phylogenetic compression methods overview (SOTA)</a:t>
            </a:r>
            <a:r>
              <a:rPr lang="en-FR" dirty="0"/>
              <a:t>: </a:t>
            </a:r>
          </a:p>
          <a:p>
            <a:r>
              <a:rPr lang="en-FR" dirty="0"/>
              <a:t>Two steps of reordering in Phylogetic Compression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BF61D-1939-626E-AA17-6173B87C0ED6}"/>
              </a:ext>
            </a:extLst>
          </p:cNvPr>
          <p:cNvGrpSpPr/>
          <p:nvPr/>
        </p:nvGrpSpPr>
        <p:grpSpPr>
          <a:xfrm>
            <a:off x="6947188" y="2350807"/>
            <a:ext cx="2686753" cy="1728877"/>
            <a:chOff x="2880555" y="1894048"/>
            <a:chExt cx="2758240" cy="1569476"/>
          </a:xfrm>
        </p:grpSpPr>
        <p:pic>
          <p:nvPicPr>
            <p:cNvPr id="8" name="Google Shape;85;p16">
              <a:extLst>
                <a:ext uri="{FF2B5EF4-FFF2-40B4-BE49-F238E27FC236}">
                  <a16:creationId xmlns:a16="http://schemas.microsoft.com/office/drawing/2014/main" id="{F7D48351-94E5-8DF9-5FCA-0AB6D35DC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8A410BD8-B526-5B43-8381-33A6D5ADFD75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Google Shape;87;p16">
              <a:extLst>
                <a:ext uri="{FF2B5EF4-FFF2-40B4-BE49-F238E27FC236}">
                  <a16:creationId xmlns:a16="http://schemas.microsoft.com/office/drawing/2014/main" id="{774DEF72-571B-353B-6609-A5F0F386173A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3B4C7AC2-B3A5-CFF3-803E-324E304B04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900B2-FDCF-BF69-5E92-A09EF7DF9DB6}"/>
              </a:ext>
            </a:extLst>
          </p:cNvPr>
          <p:cNvGrpSpPr/>
          <p:nvPr/>
        </p:nvGrpSpPr>
        <p:grpSpPr>
          <a:xfrm>
            <a:off x="1453978" y="2217321"/>
            <a:ext cx="4233334" cy="2065867"/>
            <a:chOff x="474133" y="2302933"/>
            <a:chExt cx="4233334" cy="20658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E928-D40E-485E-E40F-6B991815A63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99480F7-E90D-7308-ADA2-EEDEB7E454D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A9C2A2A-49F2-F5F0-BCC6-C5A7B0064C9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C7AE3B-CD76-FF46-2BC1-6AC9C834FF7D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9B680D3-8152-27CA-CDFC-3B3482B42AFE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F77F305-E476-A25B-1F6C-EC7ADD79A160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B4DADEE-7AE3-2849-5414-265E8FAD1777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395C438-EF1E-1031-634B-491DFCE0CEDA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E557603-8253-62E2-D3FE-C0BB57A67EB8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41A1FC26-7AC0-C71E-2F50-9A15CCF0FCF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C6468CF-127D-34EB-2B26-2ED35658A512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74C904-2877-A992-2649-5E5B1B55C5E2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34E1744-9809-0E05-4A38-6D415000F444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71BA2D7-2C56-B41E-FAAA-D3A7D70CCBB4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5F21E6-49CE-658D-AD9F-02B6193B7CBE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9CFD90A-A6EA-BAEF-C3DA-77A574590D21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5D7C6-256C-00F7-E391-5AF7BA8D6A1B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3E029E-04ED-C2E4-7E4D-266BE6F0F574}"/>
              </a:ext>
            </a:extLst>
          </p:cNvPr>
          <p:cNvSpPr txBox="1"/>
          <p:nvPr/>
        </p:nvSpPr>
        <p:spPr>
          <a:xfrm>
            <a:off x="1200714" y="1630713"/>
            <a:ext cx="5044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1 </a:t>
            </a:r>
            <a:r>
              <a:rPr lang="en-GB" sz="1600" b="1" dirty="0">
                <a:cs typeface="Arial" panose="020B0604020202020204" pitchFamily="34" charset="0"/>
              </a:rPr>
              <a:t>GLOBAL</a:t>
            </a:r>
            <a:r>
              <a:rPr lang="en-GB" sz="1600" dirty="0">
                <a:cs typeface="Arial" panose="020B0604020202020204" pitchFamily="34" charset="0"/>
              </a:rPr>
              <a:t> : Preordering via Species-based batching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1E1A-741A-9053-6942-815DF80CEB88}"/>
              </a:ext>
            </a:extLst>
          </p:cNvPr>
          <p:cNvSpPr txBox="1"/>
          <p:nvPr/>
        </p:nvSpPr>
        <p:spPr>
          <a:xfrm>
            <a:off x="6086589" y="1546038"/>
            <a:ext cx="47750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2 </a:t>
            </a:r>
            <a:r>
              <a:rPr lang="en-GB" sz="1600" b="1" dirty="0">
                <a:cs typeface="Arial" panose="020B0604020202020204" pitchFamily="34" charset="0"/>
              </a:rPr>
              <a:t>LOCAL</a:t>
            </a:r>
            <a:r>
              <a:rPr lang="en-GB" sz="1600" dirty="0">
                <a:cs typeface="Arial" panose="020B0604020202020204" pitchFamily="34" charset="0"/>
              </a:rPr>
              <a:t>: Within-batch tree-based ordering</a:t>
            </a:r>
          </a:p>
          <a:p>
            <a:pPr algn="ctr"/>
            <a:r>
              <a:rPr lang="en-GB" sz="1600" dirty="0">
                <a:cs typeface="Arial" panose="020B0604020202020204" pitchFamily="34" charset="0"/>
              </a:rPr>
              <a:t>(left to right according to a phylogeny)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14:cNvPr>
              <p14:cNvContentPartPr/>
              <p14:nvPr/>
            </p14:nvContentPartPr>
            <p14:xfrm>
              <a:off x="8203004" y="1206556"/>
              <a:ext cx="3240" cy="3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884" y="1200436"/>
                <a:ext cx="1548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AFDE94E-FECB-84BF-BF59-A2441FC37E4B}"/>
              </a:ext>
            </a:extLst>
          </p:cNvPr>
          <p:cNvSpPr txBox="1"/>
          <p:nvPr/>
        </p:nvSpPr>
        <p:spPr>
          <a:xfrm>
            <a:off x="3351130" y="4716936"/>
            <a:ext cx="7477117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Followed by compression using a low-level compressors: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General technique: XZ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Specialized techniques: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For microbial data: MBGC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With random access to compressed genome: AGC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Neural network: GeCo3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E18831E-F3DE-029C-7E7A-AEA050A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6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9CAD-2524-8EEF-F120-59B18E8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Proposed methods overview: </a:t>
            </a:r>
            <a:r>
              <a:rPr lang="en-FR" dirty="0"/>
              <a:t>Global preordering and batching (replace level 1 from MiniPhy)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0AFB53-F299-306A-ABA4-5F65D1F9B783}"/>
              </a:ext>
            </a:extLst>
          </p:cNvPr>
          <p:cNvGrpSpPr/>
          <p:nvPr/>
        </p:nvGrpSpPr>
        <p:grpSpPr>
          <a:xfrm>
            <a:off x="2178476" y="1491242"/>
            <a:ext cx="7585353" cy="3211872"/>
            <a:chOff x="1840945" y="1389348"/>
            <a:chExt cx="8195919" cy="3513212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6CFFD47-E20B-E0D2-6C1B-0A0C74A062BD}"/>
                </a:ext>
              </a:extLst>
            </p:cNvPr>
            <p:cNvGrpSpPr/>
            <p:nvPr/>
          </p:nvGrpSpPr>
          <p:grpSpPr>
            <a:xfrm>
              <a:off x="1840945" y="1389348"/>
              <a:ext cx="2339368" cy="2201530"/>
              <a:chOff x="2323638" y="1729855"/>
              <a:chExt cx="2339368" cy="220153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EB3C9B7-3F30-2670-69A2-2B258857B0F7}"/>
                  </a:ext>
                </a:extLst>
              </p:cNvPr>
              <p:cNvGrpSpPr/>
              <p:nvPr/>
            </p:nvGrpSpPr>
            <p:grpSpPr>
              <a:xfrm>
                <a:off x="2669598" y="1729855"/>
                <a:ext cx="1993408" cy="2201530"/>
                <a:chOff x="2931753" y="1837107"/>
                <a:chExt cx="1993408" cy="22015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9271FCF-503F-C7BC-3604-AFC964E7345A}"/>
                    </a:ext>
                  </a:extLst>
                </p:cNvPr>
                <p:cNvGrpSpPr/>
                <p:nvPr/>
              </p:nvGrpSpPr>
              <p:grpSpPr>
                <a:xfrm>
                  <a:off x="3392705" y="2037654"/>
                  <a:ext cx="982044" cy="982044"/>
                  <a:chOff x="1747386" y="2083401"/>
                  <a:chExt cx="1417717" cy="1417717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2016BC74-D1E1-5525-39E1-A75DA3E6E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47386" y="2083401"/>
                    <a:ext cx="1417717" cy="1417717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0A03FC4-E9B8-5BC8-65BB-059D4C6E4E6D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B8F053D-4B4B-999C-3A2B-C488630444A8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8BC535C-1B95-4F43-3E4D-B4CCF58B36EF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EA47FC6-45AF-2A76-818E-B439577E72CD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610C4F8-94C3-1322-144E-CDFACC48E861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4BFAAF7-39FC-6A52-CC5E-273BF0BC74D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9C50E96-91A0-B8A1-0F3A-62ED6062FA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1" y="26964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2A531B6-91A9-08CD-981F-A44A391575A6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6F0861A-C0D9-3289-6332-F76CE7C061A7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2C84361-5C66-9C60-7F0C-524A734D00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EF096CE-44E6-5500-207F-C6FC6C7128FD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A989EC9-E4C7-E2D5-517F-3B4BE6B8F30E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FC0A980-2743-F6CF-0DF2-8B2C76366C1B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1174516-B051-B664-428E-4A7C4FA2E3DF}"/>
                    </a:ext>
                  </a:extLst>
                </p:cNvPr>
                <p:cNvGrpSpPr/>
                <p:nvPr/>
              </p:nvGrpSpPr>
              <p:grpSpPr>
                <a:xfrm>
                  <a:off x="2931753" y="3155076"/>
                  <a:ext cx="705106" cy="866903"/>
                  <a:chOff x="1217146" y="3723588"/>
                  <a:chExt cx="1017919" cy="1251494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7735BB9-4BE8-D531-5E4C-29302B9AC9F7}"/>
                      </a:ext>
                    </a:extLst>
                  </p:cNvPr>
                  <p:cNvGrpSpPr/>
                  <p:nvPr/>
                </p:nvGrpSpPr>
                <p:grpSpPr>
                  <a:xfrm>
                    <a:off x="1263581" y="4003598"/>
                    <a:ext cx="971484" cy="971484"/>
                    <a:chOff x="2001539" y="2239699"/>
                    <a:chExt cx="971484" cy="971484"/>
                  </a:xfrm>
                </p:grpSpPr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84649E40-9EEF-2DB5-5678-916D296602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01539" y="2239699"/>
                      <a:ext cx="971484" cy="971484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5BD1C128-ED27-9AE0-4444-7568EA9FB2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AB80DB5-EF5B-CD70-6CEE-361F8A07A4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5" y="263737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0A1ADE4-67C4-DC76-CB2A-483490942E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79152" y="278905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93E32BB-E21B-88F5-7C95-B66E8FE126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1930" y="270258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1B8C4709-968D-89DE-862B-121109235B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0700" y="305069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E883905-3F41-4DCF-7E1D-6424EAAFF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46" y="3723588"/>
                    <a:ext cx="569747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REF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B7644EB-ADBB-D9E7-8FC6-56FF8BA19509}"/>
                    </a:ext>
                  </a:extLst>
                </p:cNvPr>
                <p:cNvGrpSpPr/>
                <p:nvPr/>
              </p:nvGrpSpPr>
              <p:grpSpPr>
                <a:xfrm>
                  <a:off x="4151643" y="3092392"/>
                  <a:ext cx="773518" cy="946245"/>
                  <a:chOff x="2572604" y="3634266"/>
                  <a:chExt cx="1116681" cy="136603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22FF0AB6-96E4-7897-58A7-91DEFDA945C6}"/>
                      </a:ext>
                    </a:extLst>
                  </p:cNvPr>
                  <p:cNvGrpSpPr/>
                  <p:nvPr/>
                </p:nvGrpSpPr>
                <p:grpSpPr>
                  <a:xfrm>
                    <a:off x="2609285" y="3920301"/>
                    <a:ext cx="1080000" cy="1080000"/>
                    <a:chOff x="1918447" y="2214282"/>
                    <a:chExt cx="1080000" cy="1080000"/>
                  </a:xfrm>
                </p:grpSpPr>
                <p:sp>
                  <p:nvSpPr>
                    <p:cNvPr id="62" name="Rounded Rectangle 61">
                      <a:extLst>
                        <a:ext uri="{FF2B5EF4-FFF2-40B4-BE49-F238E27FC236}">
                          <a16:creationId xmlns:a16="http://schemas.microsoft.com/office/drawing/2014/main" id="{ACD5479A-5C23-E0C8-2083-AADA350D94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18447" y="2214282"/>
                      <a:ext cx="1080000" cy="1080000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1D1E1A94-A8B2-826F-D2F6-39ADCFF6E9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DD92A65B-A833-4A33-A6C1-437ADFC4BA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97152" y="29501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2AE8B556-2598-972D-4036-9736064ACCF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92352" y="241788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BB147B14-5684-63A6-C5D0-6D2F8181C8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5341" y="254400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3CC2F215-B698-361E-5A69-DEFA251E3E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6" y="2899024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96198CF-9B5E-B60D-E14C-A00930D844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5" y="31862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C120DBF1-A093-FE82-F238-0B98F616C5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5526" y="230215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8BDD17B5-2B4C-762C-B932-ADD7BA7A65E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21853" y="312147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8DC90C90-B912-ED4B-1241-31AC25184D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6" y="2868486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7B8ABF14-72B5-04A8-F764-66DFB19D9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604" y="3634266"/>
                    <a:ext cx="650741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REM</a:t>
                    </a:r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E0634D09-3852-8089-F884-AE6A3BC0915B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H="1">
                  <a:off x="3400586" y="3019698"/>
                  <a:ext cx="483141" cy="604809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92DD87F2-B619-20A8-6EB1-F96222325D11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3883727" y="3019698"/>
                  <a:ext cx="676523" cy="644884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02E1EF4-459B-0E4E-FFA3-33E8DCE3C555}"/>
                    </a:ext>
                  </a:extLst>
                </p:cNvPr>
                <p:cNvSpPr txBox="1"/>
                <p:nvPr/>
              </p:nvSpPr>
              <p:spPr>
                <a:xfrm>
                  <a:off x="3352097" y="1837107"/>
                  <a:ext cx="542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INPUT</a:t>
                  </a:r>
                </a:p>
              </p:txBody>
            </p:sp>
          </p:grp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1C58CB4-2BD5-1804-23AB-89A23C0F2D08}"/>
                  </a:ext>
                </a:extLst>
              </p:cNvPr>
              <p:cNvSpPr txBox="1"/>
              <p:nvPr/>
            </p:nvSpPr>
            <p:spPr>
              <a:xfrm>
                <a:off x="2323638" y="2562834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(a)</a:t>
                </a: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DB89CCD-7C6E-07B5-AA9A-D98371F16D13}"/>
                </a:ext>
              </a:extLst>
            </p:cNvPr>
            <p:cNvGrpSpPr/>
            <p:nvPr/>
          </p:nvGrpSpPr>
          <p:grpSpPr>
            <a:xfrm>
              <a:off x="6108592" y="4234131"/>
              <a:ext cx="3395081" cy="186198"/>
              <a:chOff x="5263142" y="5238262"/>
              <a:chExt cx="4811064" cy="234579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D3D7B211-543F-F697-3762-2ABA442C9711}"/>
                  </a:ext>
                </a:extLst>
              </p:cNvPr>
              <p:cNvGrpSpPr/>
              <p:nvPr/>
            </p:nvGrpSpPr>
            <p:grpSpPr>
              <a:xfrm>
                <a:off x="5263142" y="5238262"/>
                <a:ext cx="1663891" cy="234579"/>
                <a:chOff x="5188633" y="5242255"/>
                <a:chExt cx="1663891" cy="234579"/>
              </a:xfrm>
            </p:grpSpPr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C967193E-8985-E6D2-1B30-3034B02DC40C}"/>
                    </a:ext>
                  </a:extLst>
                </p:cNvPr>
                <p:cNvSpPr/>
                <p:nvPr/>
              </p:nvSpPr>
              <p:spPr>
                <a:xfrm>
                  <a:off x="5188633" y="5242255"/>
                  <a:ext cx="1663891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B13BC00F-8947-5B0E-20CD-C1E6A8CF9A05}"/>
                    </a:ext>
                  </a:extLst>
                </p:cNvPr>
                <p:cNvGrpSpPr/>
                <p:nvPr/>
              </p:nvGrpSpPr>
              <p:grpSpPr>
                <a:xfrm>
                  <a:off x="5274172" y="5343710"/>
                  <a:ext cx="1492812" cy="31669"/>
                  <a:chOff x="5514383" y="5433890"/>
                  <a:chExt cx="1492812" cy="31669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D969B881-1D95-D4B3-42C9-163F74411CFF}"/>
                      </a:ext>
                    </a:extLst>
                  </p:cNvPr>
                  <p:cNvSpPr/>
                  <p:nvPr/>
                </p:nvSpPr>
                <p:spPr>
                  <a:xfrm flipV="1">
                    <a:off x="551438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708BE450-E90A-6F46-7959-AF782B78D723}"/>
                      </a:ext>
                    </a:extLst>
                  </p:cNvPr>
                  <p:cNvSpPr/>
                  <p:nvPr/>
                </p:nvSpPr>
                <p:spPr>
                  <a:xfrm flipV="1">
                    <a:off x="644769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51EDB33F-BE83-D1E4-C476-D40F4412FC84}"/>
                      </a:ext>
                    </a:extLst>
                  </p:cNvPr>
                  <p:cNvSpPr/>
                  <p:nvPr/>
                </p:nvSpPr>
                <p:spPr>
                  <a:xfrm flipV="1">
                    <a:off x="582548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11F45EA2-6F70-B673-F56F-BAE815485396}"/>
                      </a:ext>
                    </a:extLst>
                  </p:cNvPr>
                  <p:cNvSpPr/>
                  <p:nvPr/>
                </p:nvSpPr>
                <p:spPr>
                  <a:xfrm flipV="1">
                    <a:off x="613659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D5833334-7964-1270-E309-C7EB3B63C16A}"/>
                      </a:ext>
                    </a:extLst>
                  </p:cNvPr>
                  <p:cNvSpPr/>
                  <p:nvPr/>
                </p:nvSpPr>
                <p:spPr>
                  <a:xfrm flipV="1">
                    <a:off x="675880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</p:grp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845E55E5-9B95-5952-C6AE-FE2ACAE99DF3}"/>
                  </a:ext>
                </a:extLst>
              </p:cNvPr>
              <p:cNvGrpSpPr/>
              <p:nvPr/>
            </p:nvGrpSpPr>
            <p:grpSpPr>
              <a:xfrm>
                <a:off x="6967853" y="5238262"/>
                <a:ext cx="1105013" cy="234579"/>
                <a:chOff x="7321986" y="5216423"/>
                <a:chExt cx="1105013" cy="234579"/>
              </a:xfrm>
            </p:grpSpPr>
            <p:sp>
              <p:nvSpPr>
                <p:cNvPr id="372" name="Rounded Rectangle 371">
                  <a:extLst>
                    <a:ext uri="{FF2B5EF4-FFF2-40B4-BE49-F238E27FC236}">
                      <a16:creationId xmlns:a16="http://schemas.microsoft.com/office/drawing/2014/main" id="{FC25C09A-355E-EBE7-B9F0-1F8880D48A44}"/>
                    </a:ext>
                  </a:extLst>
                </p:cNvPr>
                <p:cNvSpPr/>
                <p:nvPr/>
              </p:nvSpPr>
              <p:spPr>
                <a:xfrm>
                  <a:off x="7321986" y="5216423"/>
                  <a:ext cx="1105013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0F8E8D06-7E9C-60AE-3D96-D1D395A52988}"/>
                    </a:ext>
                  </a:extLst>
                </p:cNvPr>
                <p:cNvGrpSpPr/>
                <p:nvPr/>
              </p:nvGrpSpPr>
              <p:grpSpPr>
                <a:xfrm>
                  <a:off x="7422363" y="5317878"/>
                  <a:ext cx="870602" cy="31669"/>
                  <a:chOff x="7069908" y="5433890"/>
                  <a:chExt cx="870602" cy="31669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C8D660C-240F-6FAB-5A00-8A931CBC9209}"/>
                      </a:ext>
                    </a:extLst>
                  </p:cNvPr>
                  <p:cNvSpPr/>
                  <p:nvPr/>
                </p:nvSpPr>
                <p:spPr>
                  <a:xfrm flipV="1">
                    <a:off x="706990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A635F7B-81FD-D9EB-6B30-6B68870451C7}"/>
                      </a:ext>
                    </a:extLst>
                  </p:cNvPr>
                  <p:cNvSpPr/>
                  <p:nvPr/>
                </p:nvSpPr>
                <p:spPr>
                  <a:xfrm flipV="1">
                    <a:off x="769211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922B4E0F-4D9E-91A6-F84A-005CCA1645A5}"/>
                      </a:ext>
                    </a:extLst>
                  </p:cNvPr>
                  <p:cNvSpPr/>
                  <p:nvPr/>
                </p:nvSpPr>
                <p:spPr>
                  <a:xfrm flipV="1">
                    <a:off x="738101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FAA3189D-DCFB-DFB0-C05E-F0AD6C89F54B}"/>
                  </a:ext>
                </a:extLst>
              </p:cNvPr>
              <p:cNvGrpSpPr/>
              <p:nvPr/>
            </p:nvGrpSpPr>
            <p:grpSpPr>
              <a:xfrm>
                <a:off x="8096858" y="5238262"/>
                <a:ext cx="1977348" cy="234579"/>
                <a:chOff x="8747104" y="5164302"/>
                <a:chExt cx="1977348" cy="234579"/>
              </a:xfrm>
            </p:grpSpPr>
            <p:sp>
              <p:nvSpPr>
                <p:cNvPr id="371" name="Rounded Rectangle 370">
                  <a:extLst>
                    <a:ext uri="{FF2B5EF4-FFF2-40B4-BE49-F238E27FC236}">
                      <a16:creationId xmlns:a16="http://schemas.microsoft.com/office/drawing/2014/main" id="{C8362A9D-A5FD-91F5-04D1-B18F51FCDC5B}"/>
                    </a:ext>
                  </a:extLst>
                </p:cNvPr>
                <p:cNvSpPr/>
                <p:nvPr/>
              </p:nvSpPr>
              <p:spPr>
                <a:xfrm>
                  <a:off x="8747104" y="5164302"/>
                  <a:ext cx="1977348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8B956E1-D7C2-AE48-81D9-B7CB09DB83AA}"/>
                    </a:ext>
                  </a:extLst>
                </p:cNvPr>
                <p:cNvGrpSpPr/>
                <p:nvPr/>
              </p:nvGrpSpPr>
              <p:grpSpPr>
                <a:xfrm>
                  <a:off x="8820432" y="5265757"/>
                  <a:ext cx="1803923" cy="31669"/>
                  <a:chOff x="8003223" y="5433890"/>
                  <a:chExt cx="1803923" cy="31669"/>
                </a:xfrm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251F8412-3712-7C5A-BF2F-032527699068}"/>
                      </a:ext>
                    </a:extLst>
                  </p:cNvPr>
                  <p:cNvSpPr/>
                  <p:nvPr/>
                </p:nvSpPr>
                <p:spPr>
                  <a:xfrm flipV="1">
                    <a:off x="800322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501A571A-A0FC-565B-2BFF-9791D5F9E11A}"/>
                      </a:ext>
                    </a:extLst>
                  </p:cNvPr>
                  <p:cNvSpPr/>
                  <p:nvPr/>
                </p:nvSpPr>
                <p:spPr>
                  <a:xfrm flipV="1">
                    <a:off x="924764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202564A-BF85-5193-63DE-1EB281DE2B9C}"/>
                      </a:ext>
                    </a:extLst>
                  </p:cNvPr>
                  <p:cNvSpPr/>
                  <p:nvPr/>
                </p:nvSpPr>
                <p:spPr>
                  <a:xfrm flipV="1">
                    <a:off x="9558754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9AF0C04-BA68-4BFE-9DF4-2B5D27BD0D46}"/>
                      </a:ext>
                    </a:extLst>
                  </p:cNvPr>
                  <p:cNvSpPr/>
                  <p:nvPr/>
                </p:nvSpPr>
                <p:spPr>
                  <a:xfrm flipV="1">
                    <a:off x="831432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1EB682ED-AF54-69CA-01AE-A6A6A5CD0AB3}"/>
                      </a:ext>
                    </a:extLst>
                  </p:cNvPr>
                  <p:cNvSpPr/>
                  <p:nvPr/>
                </p:nvSpPr>
                <p:spPr>
                  <a:xfrm flipV="1">
                    <a:off x="893653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9CD10B20-385A-2C9C-1B74-B6A5D0AA724A}"/>
                      </a:ext>
                    </a:extLst>
                  </p:cNvPr>
                  <p:cNvSpPr/>
                  <p:nvPr/>
                </p:nvSpPr>
                <p:spPr>
                  <a:xfrm flipV="1">
                    <a:off x="862543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15997AAC-12A5-BF28-E6C9-6F466B2C7ABA}"/>
                </a:ext>
              </a:extLst>
            </p:cNvPr>
            <p:cNvGrpSpPr/>
            <p:nvPr/>
          </p:nvGrpSpPr>
          <p:grpSpPr>
            <a:xfrm>
              <a:off x="7053460" y="4716362"/>
              <a:ext cx="804571" cy="186198"/>
              <a:chOff x="6507363" y="6160608"/>
              <a:chExt cx="1140133" cy="234579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70EA0F82-7579-D5A2-5C81-8AB26FF3A6DB}"/>
                  </a:ext>
                </a:extLst>
              </p:cNvPr>
              <p:cNvSpPr/>
              <p:nvPr/>
            </p:nvSpPr>
            <p:spPr>
              <a:xfrm>
                <a:off x="6507363" y="6160608"/>
                <a:ext cx="114013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8B7F48F-8836-42E7-6FB9-C72E7A80280E}"/>
                  </a:ext>
                </a:extLst>
              </p:cNvPr>
              <p:cNvGrpSpPr/>
              <p:nvPr/>
            </p:nvGrpSpPr>
            <p:grpSpPr>
              <a:xfrm>
                <a:off x="6642128" y="6262063"/>
                <a:ext cx="870602" cy="31669"/>
                <a:chOff x="6773360" y="5847468"/>
                <a:chExt cx="870602" cy="31669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29F2396-B59E-FF3F-A288-E1D7AAD0CA7E}"/>
                    </a:ext>
                  </a:extLst>
                </p:cNvPr>
                <p:cNvSpPr/>
                <p:nvPr/>
              </p:nvSpPr>
              <p:spPr>
                <a:xfrm flipV="1">
                  <a:off x="708446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4E2B238D-B4AC-094E-B1BD-14EF6C2AC103}"/>
                    </a:ext>
                  </a:extLst>
                </p:cNvPr>
                <p:cNvSpPr/>
                <p:nvPr/>
              </p:nvSpPr>
              <p:spPr>
                <a:xfrm flipV="1">
                  <a:off x="677336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6CFE7A97-C318-4BE5-88B9-9E7A695D9012}"/>
                    </a:ext>
                  </a:extLst>
                </p:cNvPr>
                <p:cNvSpPr/>
                <p:nvPr/>
              </p:nvSpPr>
              <p:spPr>
                <a:xfrm flipV="1">
                  <a:off x="739557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63D3180E-0425-2F26-C788-994766987B55}"/>
                </a:ext>
              </a:extLst>
            </p:cNvPr>
            <p:cNvGrpSpPr/>
            <p:nvPr/>
          </p:nvGrpSpPr>
          <p:grpSpPr>
            <a:xfrm>
              <a:off x="8831405" y="4716362"/>
              <a:ext cx="702204" cy="186198"/>
              <a:chOff x="9457560" y="6049781"/>
              <a:chExt cx="995072" cy="234579"/>
            </a:xfrm>
          </p:grpSpPr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4C6B9CFB-CAF3-3031-1C4E-5E46C195A7E0}"/>
                  </a:ext>
                </a:extLst>
              </p:cNvPr>
              <p:cNvSpPr/>
              <p:nvPr/>
            </p:nvSpPr>
            <p:spPr>
              <a:xfrm>
                <a:off x="9457560" y="6049781"/>
                <a:ext cx="995072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B04D0B19-F299-A8E4-A8B5-0763A745921A}"/>
                  </a:ext>
                </a:extLst>
              </p:cNvPr>
              <p:cNvGrpSpPr/>
              <p:nvPr/>
            </p:nvGrpSpPr>
            <p:grpSpPr>
              <a:xfrm>
                <a:off x="9502964" y="6151236"/>
                <a:ext cx="870608" cy="31669"/>
                <a:chOff x="8951095" y="5847468"/>
                <a:chExt cx="870608" cy="31669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831D65AB-CC0B-1DD0-F323-D4A2851EBC62}"/>
                    </a:ext>
                  </a:extLst>
                </p:cNvPr>
                <p:cNvSpPr/>
                <p:nvPr/>
              </p:nvSpPr>
              <p:spPr>
                <a:xfrm flipV="1">
                  <a:off x="926220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2E99193-3AE2-B796-528A-2A13EC56C5A4}"/>
                    </a:ext>
                  </a:extLst>
                </p:cNvPr>
                <p:cNvSpPr/>
                <p:nvPr/>
              </p:nvSpPr>
              <p:spPr>
                <a:xfrm flipV="1">
                  <a:off x="9573311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04E664D5-2227-8C05-A28E-072579F0B6D8}"/>
                    </a:ext>
                  </a:extLst>
                </p:cNvPr>
                <p:cNvSpPr/>
                <p:nvPr/>
              </p:nvSpPr>
              <p:spPr>
                <a:xfrm flipV="1">
                  <a:off x="895109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164CB84F-3A7D-4F47-A9F9-50A9C0151AF3}"/>
                </a:ext>
              </a:extLst>
            </p:cNvPr>
            <p:cNvGrpSpPr/>
            <p:nvPr/>
          </p:nvGrpSpPr>
          <p:grpSpPr>
            <a:xfrm>
              <a:off x="7880159" y="4716362"/>
              <a:ext cx="930954" cy="186198"/>
              <a:chOff x="7879160" y="5995833"/>
              <a:chExt cx="1319226" cy="234579"/>
            </a:xfrm>
          </p:grpSpPr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4080059-34FC-FFB0-C6A4-D14AF6381C13}"/>
                  </a:ext>
                </a:extLst>
              </p:cNvPr>
              <p:cNvSpPr/>
              <p:nvPr/>
            </p:nvSpPr>
            <p:spPr>
              <a:xfrm>
                <a:off x="7879160" y="5995833"/>
                <a:ext cx="1319226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81548C53-3EB7-2268-60EF-4B5A42365E09}"/>
                  </a:ext>
                </a:extLst>
              </p:cNvPr>
              <p:cNvGrpSpPr/>
              <p:nvPr/>
            </p:nvGrpSpPr>
            <p:grpSpPr>
              <a:xfrm>
                <a:off x="7947920" y="6097288"/>
                <a:ext cx="1181707" cy="31669"/>
                <a:chOff x="7706675" y="5847468"/>
                <a:chExt cx="1181707" cy="31669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9253F48E-4497-1013-6D68-B30840297710}"/>
                    </a:ext>
                  </a:extLst>
                </p:cNvPr>
                <p:cNvSpPr/>
                <p:nvPr/>
              </p:nvSpPr>
              <p:spPr>
                <a:xfrm flipV="1">
                  <a:off x="801778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D173EF47-6C4B-749B-E434-CEEEB9C91735}"/>
                    </a:ext>
                  </a:extLst>
                </p:cNvPr>
                <p:cNvSpPr/>
                <p:nvPr/>
              </p:nvSpPr>
              <p:spPr>
                <a:xfrm flipV="1">
                  <a:off x="770667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A8316C4-5425-EB6F-23F9-7C2BA3644F39}"/>
                    </a:ext>
                  </a:extLst>
                </p:cNvPr>
                <p:cNvSpPr/>
                <p:nvPr/>
              </p:nvSpPr>
              <p:spPr>
                <a:xfrm flipV="1">
                  <a:off x="832888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D2630D3-657D-EE42-0198-716E3A5F41F7}"/>
                    </a:ext>
                  </a:extLst>
                </p:cNvPr>
                <p:cNvSpPr/>
                <p:nvPr/>
              </p:nvSpPr>
              <p:spPr>
                <a:xfrm flipV="1">
                  <a:off x="863999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5910A71E-0A0D-FAC4-718C-B29EBAD33E58}"/>
                </a:ext>
              </a:extLst>
            </p:cNvPr>
            <p:cNvGrpSpPr/>
            <p:nvPr/>
          </p:nvGrpSpPr>
          <p:grpSpPr>
            <a:xfrm>
              <a:off x="6108592" y="4716362"/>
              <a:ext cx="922741" cy="186198"/>
              <a:chOff x="5005150" y="4953771"/>
              <a:chExt cx="1307588" cy="234579"/>
            </a:xfrm>
          </p:grpSpPr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18525979-5BB4-08EB-2FC1-CC52293B422F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49C016B-5A07-D69F-B06E-BC171E3D58FC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8AC7D4D-9F09-23E1-97DE-CA7A2927FA01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34C6A2D-9AAD-F540-E517-3DA8715A7D49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3223A2CF-DC69-3B17-A917-BF040D4018F4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6E2D70A3-54BF-B0CF-4B6D-7977C8B68B69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C671F830-ECC0-BB9F-5AAF-EF1DFD787F0B}"/>
                </a:ext>
              </a:extLst>
            </p:cNvPr>
            <p:cNvGrpSpPr/>
            <p:nvPr/>
          </p:nvGrpSpPr>
          <p:grpSpPr>
            <a:xfrm>
              <a:off x="6108592" y="3751900"/>
              <a:ext cx="922741" cy="186198"/>
              <a:chOff x="5005150" y="4953771"/>
              <a:chExt cx="1307588" cy="234579"/>
            </a:xfrm>
          </p:grpSpPr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012CF2B6-82C8-3445-B90D-2E754BA7D831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71CAC530-8D40-CB12-5807-EF5B13CA1192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5F85C5B3-E0F1-CB9C-D04B-B35E48ABF596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6212C3B6-0269-3558-2CDA-CF7C77E4C2BD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8460B3BA-085A-95E1-25B2-C8AC97173A91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86513FB-C7FA-3ABD-625C-093B19872F16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AF43E2F-4657-FEC4-6CCA-8DFC8DC2276D}"/>
                </a:ext>
              </a:extLst>
            </p:cNvPr>
            <p:cNvGrpSpPr/>
            <p:nvPr/>
          </p:nvGrpSpPr>
          <p:grpSpPr>
            <a:xfrm>
              <a:off x="7053611" y="3751900"/>
              <a:ext cx="922741" cy="186198"/>
              <a:chOff x="6551262" y="4785758"/>
              <a:chExt cx="1307588" cy="234579"/>
            </a:xfrm>
          </p:grpSpPr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5A5F96C7-72E6-E7A0-D1C6-8A9124A5075D}"/>
                  </a:ext>
                </a:extLst>
              </p:cNvPr>
              <p:cNvSpPr/>
              <p:nvPr/>
            </p:nvSpPr>
            <p:spPr>
              <a:xfrm>
                <a:off x="6551262" y="4785758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9607A11D-94C6-B120-215F-9006375852B2}"/>
                  </a:ext>
                </a:extLst>
              </p:cNvPr>
              <p:cNvGrpSpPr/>
              <p:nvPr/>
            </p:nvGrpSpPr>
            <p:grpSpPr>
              <a:xfrm>
                <a:off x="6614203" y="4887213"/>
                <a:ext cx="1181707" cy="31669"/>
                <a:chOff x="6758803" y="5078982"/>
                <a:chExt cx="1181707" cy="31669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11834A93-A1F5-1A85-7C1B-4B8916A87015}"/>
                    </a:ext>
                  </a:extLst>
                </p:cNvPr>
                <p:cNvSpPr/>
                <p:nvPr/>
              </p:nvSpPr>
              <p:spPr>
                <a:xfrm flipV="1">
                  <a:off x="706990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FC0569F1-F0BE-33CC-E08F-949A51A5875B}"/>
                    </a:ext>
                  </a:extLst>
                </p:cNvPr>
                <p:cNvSpPr/>
                <p:nvPr/>
              </p:nvSpPr>
              <p:spPr>
                <a:xfrm flipV="1">
                  <a:off x="769211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7CCEF1E5-6853-5962-1CB6-FAC60EB8871B}"/>
                    </a:ext>
                  </a:extLst>
                </p:cNvPr>
                <p:cNvSpPr/>
                <p:nvPr/>
              </p:nvSpPr>
              <p:spPr>
                <a:xfrm flipV="1">
                  <a:off x="675880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4A4F0E8-B78C-C383-5AC3-819C1167EFD6}"/>
                    </a:ext>
                  </a:extLst>
                </p:cNvPr>
                <p:cNvSpPr/>
                <p:nvPr/>
              </p:nvSpPr>
              <p:spPr>
                <a:xfrm flipV="1">
                  <a:off x="738101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EB2C0244-8907-2EAD-9850-9AAB46E97A2E}"/>
                </a:ext>
              </a:extLst>
            </p:cNvPr>
            <p:cNvGrpSpPr/>
            <p:nvPr/>
          </p:nvGrpSpPr>
          <p:grpSpPr>
            <a:xfrm>
              <a:off x="8943651" y="3751900"/>
              <a:ext cx="528675" cy="186198"/>
              <a:chOff x="9881200" y="4750893"/>
              <a:chExt cx="749169" cy="234579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F8FBBE9E-48AA-5621-F142-1B9F3E867411}"/>
                  </a:ext>
                </a:extLst>
              </p:cNvPr>
              <p:cNvSpPr/>
              <p:nvPr/>
            </p:nvSpPr>
            <p:spPr>
              <a:xfrm>
                <a:off x="9881200" y="4750893"/>
                <a:ext cx="749169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E520C9E1-0440-0475-C141-8104F1070D1D}"/>
                  </a:ext>
                </a:extLst>
              </p:cNvPr>
              <p:cNvGrpSpPr/>
              <p:nvPr/>
            </p:nvGrpSpPr>
            <p:grpSpPr>
              <a:xfrm>
                <a:off x="9976033" y="4852348"/>
                <a:ext cx="559503" cy="31669"/>
                <a:chOff x="9247643" y="5078982"/>
                <a:chExt cx="559503" cy="31669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8A22839D-3E39-0E90-0D57-048A1F785D2D}"/>
                    </a:ext>
                  </a:extLst>
                </p:cNvPr>
                <p:cNvSpPr/>
                <p:nvPr/>
              </p:nvSpPr>
              <p:spPr>
                <a:xfrm flipV="1">
                  <a:off x="924764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2A7E0F9-48A1-438B-4915-7DDDAC9BA89E}"/>
                    </a:ext>
                  </a:extLst>
                </p:cNvPr>
                <p:cNvSpPr/>
                <p:nvPr/>
              </p:nvSpPr>
              <p:spPr>
                <a:xfrm flipV="1">
                  <a:off x="9558754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D836101-3B90-645A-1145-571345352B65}"/>
                </a:ext>
              </a:extLst>
            </p:cNvPr>
            <p:cNvGrpSpPr/>
            <p:nvPr/>
          </p:nvGrpSpPr>
          <p:grpSpPr>
            <a:xfrm>
              <a:off x="7998631" y="3751900"/>
              <a:ext cx="922741" cy="186198"/>
              <a:chOff x="8228736" y="4742736"/>
              <a:chExt cx="1307588" cy="234579"/>
            </a:xfrm>
          </p:grpSpPr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D6883C25-3C93-08B8-A16A-7B408CC2D0C4}"/>
                  </a:ext>
                </a:extLst>
              </p:cNvPr>
              <p:cNvSpPr/>
              <p:nvPr/>
            </p:nvSpPr>
            <p:spPr>
              <a:xfrm>
                <a:off x="8228736" y="4742736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5EC918FD-6C8C-DEA4-EAF2-BED90FB16104}"/>
                  </a:ext>
                </a:extLst>
              </p:cNvPr>
              <p:cNvGrpSpPr/>
              <p:nvPr/>
            </p:nvGrpSpPr>
            <p:grpSpPr>
              <a:xfrm>
                <a:off x="8291677" y="4844191"/>
                <a:ext cx="1181707" cy="31669"/>
                <a:chOff x="8003223" y="5078982"/>
                <a:chExt cx="1181707" cy="3166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3CEBB82A-0B4F-62A2-ACF7-28F5FA2956B0}"/>
                    </a:ext>
                  </a:extLst>
                </p:cNvPr>
                <p:cNvSpPr/>
                <p:nvPr/>
              </p:nvSpPr>
              <p:spPr>
                <a:xfrm flipV="1">
                  <a:off x="800322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D5EF7CF-78F9-B7E1-3DF0-F5E4412396A7}"/>
                    </a:ext>
                  </a:extLst>
                </p:cNvPr>
                <p:cNvSpPr/>
                <p:nvPr/>
              </p:nvSpPr>
              <p:spPr>
                <a:xfrm flipV="1">
                  <a:off x="831432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AAAEAD24-DA0E-FD1B-32DE-18A673FCD1C8}"/>
                    </a:ext>
                  </a:extLst>
                </p:cNvPr>
                <p:cNvSpPr/>
                <p:nvPr/>
              </p:nvSpPr>
              <p:spPr>
                <a:xfrm flipV="1">
                  <a:off x="893653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5EF8D0C-78EF-F024-24C6-042FC4307000}"/>
                    </a:ext>
                  </a:extLst>
                </p:cNvPr>
                <p:cNvSpPr/>
                <p:nvPr/>
              </p:nvSpPr>
              <p:spPr>
                <a:xfrm flipV="1">
                  <a:off x="862543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67A6A16-6D47-AB0E-0498-1F3DFDB3B8EC}"/>
                    </a:ext>
                  </a:extLst>
                </p:cNvPr>
                <p:cNvSpPr txBox="1"/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67A6A16-6D47-AB0E-0498-1F3DFDB3B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blipFill>
                  <a:blip r:embed="rId2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80892A71-09E2-B509-772F-F4CD6785ABB0}"/>
                    </a:ext>
                  </a:extLst>
                </p:cNvPr>
                <p:cNvSpPr txBox="1"/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80892A71-09E2-B509-772F-F4CD6785A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blipFill>
                  <a:blip r:embed="rId3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16DADF5-1272-556A-063C-AC3FB42D76B6}"/>
                    </a:ext>
                  </a:extLst>
                </p:cNvPr>
                <p:cNvSpPr txBox="1"/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16DADF5-1272-556A-063C-AC3FB42D7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blipFill>
                  <a:blip r:embed="rId4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3CBF6AF-46E1-EB1B-F2E1-2B958674AB3D}"/>
                    </a:ext>
                  </a:extLst>
                </p:cNvPr>
                <p:cNvSpPr txBox="1"/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3CBF6AF-46E1-EB1B-F2E1-2B958674A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blipFill>
                  <a:blip r:embed="rId5"/>
                  <a:stretch>
                    <a:fillRect r="-37778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A5B48197-DAD6-EE21-5B87-3BC15FF6A22B}"/>
                    </a:ext>
                  </a:extLst>
                </p:cNvPr>
                <p:cNvSpPr txBox="1"/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A5B48197-DAD6-EE21-5B87-3BC15FF6A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blipFill>
                  <a:blip r:embed="rId6"/>
                  <a:stretch>
                    <a:fillRect r="-35556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5843EF2-6DF3-F358-AD63-485BFF0DA3F3}"/>
                    </a:ext>
                  </a:extLst>
                </p:cNvPr>
                <p:cNvSpPr txBox="1"/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5843EF2-6DF3-F358-AD63-485BFF0D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blipFill>
                  <a:blip r:embed="rId7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E2D8EDE-E78D-3B47-7128-6A1E453878F4}"/>
                    </a:ext>
                  </a:extLst>
                </p:cNvPr>
                <p:cNvSpPr txBox="1"/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E2D8EDE-E78D-3B47-7128-6A1E45387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blipFill>
                  <a:blip r:embed="rId8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99AEDFC7-8B11-BBBB-8EC5-9762285E93E0}"/>
                    </a:ext>
                  </a:extLst>
                </p:cNvPr>
                <p:cNvSpPr txBox="1"/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99AEDFC7-8B11-BBBB-8EC5-9762285E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blipFill>
                  <a:blip r:embed="rId9"/>
                  <a:stretch>
                    <a:fillRect r="-33333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EF6C15C-AA34-5257-D653-6BF3A5DD8B20}"/>
                </a:ext>
              </a:extLst>
            </p:cNvPr>
            <p:cNvSpPr txBox="1"/>
            <p:nvPr/>
          </p:nvSpPr>
          <p:spPr>
            <a:xfrm>
              <a:off x="5683332" y="4172720"/>
              <a:ext cx="322338" cy="299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(d)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73070380-0CBB-ACA5-36A4-73E0886CD621}"/>
                </a:ext>
              </a:extLst>
            </p:cNvPr>
            <p:cNvGrpSpPr/>
            <p:nvPr/>
          </p:nvGrpSpPr>
          <p:grpSpPr>
            <a:xfrm>
              <a:off x="1900170" y="4026272"/>
              <a:ext cx="3139302" cy="866903"/>
              <a:chOff x="2324632" y="4690904"/>
              <a:chExt cx="3139302" cy="866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87D396-61F2-5330-A41C-80B5EF92F50C}"/>
                  </a:ext>
                </a:extLst>
              </p:cNvPr>
              <p:cNvGrpSpPr/>
              <p:nvPr/>
            </p:nvGrpSpPr>
            <p:grpSpPr>
              <a:xfrm>
                <a:off x="2648126" y="4690904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2D3BDEC6-40A9-9E97-BC97-5642561EB3A3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85AC3BB4-A255-1577-34D9-FE35EA1A9B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1F0A20A8-1639-CCD9-FAE1-FD37AFEA5FCA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10DCFCE-C7B8-63AD-3475-09614A42D6E9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CFCFDC2-4EC1-0EE9-4F5C-CAE940FF3747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8D2FB73-0A6C-DDB7-0EDB-0F3C6DFA1612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3F61C75E-5E66-BDEA-C125-F0DE179CF4C5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079A5B6-01A1-DCA2-E10E-ADA7BBF2FF2B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F1F9F51-2FAC-4879-5738-4B8808D94B0E}"/>
                  </a:ext>
                </a:extLst>
              </p:cNvPr>
              <p:cNvGrpSpPr/>
              <p:nvPr/>
            </p:nvGrpSpPr>
            <p:grpSpPr>
              <a:xfrm>
                <a:off x="4026157" y="5502528"/>
                <a:ext cx="1437777" cy="31669"/>
                <a:chOff x="7782941" y="3400689"/>
                <a:chExt cx="1437777" cy="3166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ABEE230-FF8E-F814-418B-A343C503855F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D2088A2-72F4-0B24-CC5F-6E22E8099055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C99CE19-2169-79BA-647B-E060CDF61A4C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EAC4608-C838-C90C-6FF9-44A8EE745289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19BED4C-4434-D661-2103-FF9F9117796B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AE01FD7-75D7-E243-9E36-F6F7A2A90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4881500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50B54-C390-3754-23C7-D3B2C386EAC2}"/>
                  </a:ext>
                </a:extLst>
              </p:cNvPr>
              <p:cNvCxnSpPr>
                <a:cxnSpLocks/>
                <a:stCxn id="416" idx="3"/>
                <a:endCxn id="149" idx="0"/>
              </p:cNvCxnSpPr>
              <p:nvPr/>
            </p:nvCxnSpPr>
            <p:spPr>
              <a:xfrm flipH="1">
                <a:off x="4745045" y="5068832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7DA30BD-8C3E-9CF1-86A3-85BAB93A3342}"/>
                  </a:ext>
                </a:extLst>
              </p:cNvPr>
              <p:cNvCxnSpPr>
                <a:cxnSpLocks/>
                <a:stCxn id="128" idx="3"/>
                <a:endCxn id="151" idx="7"/>
              </p:cNvCxnSpPr>
              <p:nvPr/>
            </p:nvCxnSpPr>
            <p:spPr>
              <a:xfrm flipH="1">
                <a:off x="4315388" y="4917769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FCEB759-7B9F-BC2E-5753-6605B3B094B3}"/>
                  </a:ext>
                </a:extLst>
              </p:cNvPr>
              <p:cNvCxnSpPr>
                <a:cxnSpLocks/>
                <a:stCxn id="128" idx="5"/>
                <a:endCxn id="416" idx="1"/>
              </p:cNvCxnSpPr>
              <p:nvPr/>
            </p:nvCxnSpPr>
            <p:spPr>
              <a:xfrm>
                <a:off x="4761407" y="4917769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125ED1E-7E75-18A5-0155-6ADF63429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5886" y="5189561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DFFE8F1-9ACA-0B66-68D0-E717BF8858B5}"/>
                  </a:ext>
                </a:extLst>
              </p:cNvPr>
              <p:cNvGrpSpPr/>
              <p:nvPr/>
            </p:nvGrpSpPr>
            <p:grpSpPr>
              <a:xfrm>
                <a:off x="4127213" y="5393202"/>
                <a:ext cx="343626" cy="42492"/>
                <a:chOff x="7883997" y="3291363"/>
                <a:chExt cx="343626" cy="4249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7BE001F-65F5-1945-343D-E7E718D76F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7D688EC-B328-1518-4702-780CBA425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D8B0278-5FF3-9209-D727-6EF8DEE0F70E}"/>
                  </a:ext>
                </a:extLst>
              </p:cNvPr>
              <p:cNvCxnSpPr>
                <a:cxnSpLocks/>
                <a:stCxn id="151" idx="3"/>
                <a:endCxn id="156" idx="0"/>
              </p:cNvCxnSpPr>
              <p:nvPr/>
            </p:nvCxnSpPr>
            <p:spPr>
              <a:xfrm flipH="1">
                <a:off x="4150353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91B7D6A-340C-CF49-92AC-92F6156A3F1F}"/>
                  </a:ext>
                </a:extLst>
              </p:cNvPr>
              <p:cNvCxnSpPr>
                <a:cxnSpLocks/>
                <a:stCxn id="151" idx="5"/>
                <a:endCxn id="158" idx="0"/>
              </p:cNvCxnSpPr>
              <p:nvPr/>
            </p:nvCxnSpPr>
            <p:spPr>
              <a:xfrm>
                <a:off x="4315388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11CDD37-0D97-8818-CCAC-4C2FA3E90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5393202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CEBC32B-CF58-BE82-C551-9F932F430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7924" y="516591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019EBB4-9FF9-A2EA-EB85-1F1A2A1B4078}"/>
                  </a:ext>
                </a:extLst>
              </p:cNvPr>
              <p:cNvGrpSpPr/>
              <p:nvPr/>
            </p:nvGrpSpPr>
            <p:grpSpPr>
              <a:xfrm>
                <a:off x="5019251" y="5393202"/>
                <a:ext cx="343627" cy="42492"/>
                <a:chOff x="8776035" y="3291363"/>
                <a:chExt cx="343627" cy="42492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FD71CBB-25AF-5D3C-6101-9940B18B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29614CA-5049-A9D7-5A9B-2E6569607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2819A56-F4D8-0C4C-47B8-60D8175362F3}"/>
                  </a:ext>
                </a:extLst>
              </p:cNvPr>
              <p:cNvCxnSpPr>
                <a:cxnSpLocks/>
                <a:stCxn id="135" idx="3"/>
                <a:endCxn id="141" idx="0"/>
              </p:cNvCxnSpPr>
              <p:nvPr/>
            </p:nvCxnSpPr>
            <p:spPr>
              <a:xfrm flipH="1">
                <a:off x="5042391" y="5202182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689CA70-F55B-6478-0B88-4C01E6D965B4}"/>
                  </a:ext>
                </a:extLst>
              </p:cNvPr>
              <p:cNvCxnSpPr>
                <a:cxnSpLocks/>
                <a:stCxn id="135" idx="5"/>
                <a:endCxn id="142" idx="0"/>
              </p:cNvCxnSpPr>
              <p:nvPr/>
            </p:nvCxnSpPr>
            <p:spPr>
              <a:xfrm>
                <a:off x="5207426" y="5202182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8F956A44-386C-68B0-BDFC-340337108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4559" y="5056985"/>
                <a:ext cx="11433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A32A67-0344-1AB6-7EBA-0059594440D4}"/>
                  </a:ext>
                </a:extLst>
              </p:cNvPr>
              <p:cNvSpPr txBox="1"/>
              <p:nvPr/>
            </p:nvSpPr>
            <p:spPr>
              <a:xfrm>
                <a:off x="3419665" y="4834329"/>
                <a:ext cx="997589" cy="28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100" dirty="0"/>
                  <a:t>Phylo. Infr.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B8C0594C-B869-F65B-824F-093ABFC43C4E}"/>
                  </a:ext>
                </a:extLst>
              </p:cNvPr>
              <p:cNvSpPr txBox="1"/>
              <p:nvPr/>
            </p:nvSpPr>
            <p:spPr>
              <a:xfrm>
                <a:off x="2324632" y="508118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(b)</a:t>
                </a: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01CFAC20-3080-2A61-6C12-356AD2FB0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5199" y="50325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6A6F8D7F-D769-105F-2EBF-788A2E5D096C}"/>
                  </a:ext>
                </a:extLst>
              </p:cNvPr>
              <p:cNvCxnSpPr>
                <a:cxnSpLocks/>
                <a:stCxn id="416" idx="5"/>
                <a:endCxn id="135" idx="1"/>
              </p:cNvCxnSpPr>
              <p:nvPr/>
            </p:nvCxnSpPr>
            <p:spPr>
              <a:xfrm>
                <a:off x="4994701" y="5068832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B99F7845-66A3-8715-D861-DCC8630C07F2}"/>
                </a:ext>
              </a:extLst>
            </p:cNvPr>
            <p:cNvGrpSpPr/>
            <p:nvPr/>
          </p:nvGrpSpPr>
          <p:grpSpPr>
            <a:xfrm>
              <a:off x="5634723" y="1456182"/>
              <a:ext cx="4402141" cy="1781049"/>
              <a:chOff x="4767221" y="1757522"/>
              <a:chExt cx="4402141" cy="1781049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4F68756B-EB91-B436-62EE-9D154287B167}"/>
                  </a:ext>
                </a:extLst>
              </p:cNvPr>
              <p:cNvGrpSpPr/>
              <p:nvPr/>
            </p:nvGrpSpPr>
            <p:grpSpPr>
              <a:xfrm>
                <a:off x="7731585" y="1766710"/>
                <a:ext cx="1437777" cy="652697"/>
                <a:chOff x="4640560" y="4323602"/>
                <a:chExt cx="1437777" cy="65269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182A5837-C78C-CA31-1FCE-AB5205555951}"/>
                    </a:ext>
                  </a:extLst>
                </p:cNvPr>
                <p:cNvGrpSpPr/>
                <p:nvPr/>
              </p:nvGrpSpPr>
              <p:grpSpPr>
                <a:xfrm>
                  <a:off x="4640560" y="4944630"/>
                  <a:ext cx="1437777" cy="31669"/>
                  <a:chOff x="7782941" y="3400689"/>
                  <a:chExt cx="1437777" cy="31669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C39DD5E4-E033-2A8D-7B97-182CD3A95C1C}"/>
                      </a:ext>
                    </a:extLst>
                  </p:cNvPr>
                  <p:cNvSpPr/>
                  <p:nvPr/>
                </p:nvSpPr>
                <p:spPr>
                  <a:xfrm flipV="1">
                    <a:off x="7782941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E576B569-9EBC-F63A-16DB-9B13675ED676}"/>
                      </a:ext>
                    </a:extLst>
                  </p:cNvPr>
                  <p:cNvSpPr/>
                  <p:nvPr/>
                </p:nvSpPr>
                <p:spPr>
                  <a:xfrm flipV="1">
                    <a:off x="8080287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88637CA7-4DCD-DFA4-E36B-52C7004919E5}"/>
                      </a:ext>
                    </a:extLst>
                  </p:cNvPr>
                  <p:cNvSpPr/>
                  <p:nvPr/>
                </p:nvSpPr>
                <p:spPr>
                  <a:xfrm flipV="1">
                    <a:off x="8674979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A75E3932-1F8C-68F1-3EE0-D0D6DF375A92}"/>
                      </a:ext>
                    </a:extLst>
                  </p:cNvPr>
                  <p:cNvSpPr/>
                  <p:nvPr/>
                </p:nvSpPr>
                <p:spPr>
                  <a:xfrm flipV="1">
                    <a:off x="8972326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DFF40E83-CD0D-BC68-61EF-C688944B6452}"/>
                      </a:ext>
                    </a:extLst>
                  </p:cNvPr>
                  <p:cNvSpPr/>
                  <p:nvPr/>
                </p:nvSpPr>
                <p:spPr>
                  <a:xfrm flipV="1">
                    <a:off x="8377633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7958A4CB-6780-FA90-46E5-2BC80E547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323602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DA5DA31-2CCF-2A58-3C80-263144938DC6}"/>
                    </a:ext>
                  </a:extLst>
                </p:cNvPr>
                <p:cNvCxnSpPr>
                  <a:cxnSpLocks/>
                  <a:stCxn id="449" idx="3"/>
                  <a:endCxn id="442" idx="0"/>
                </p:cNvCxnSpPr>
                <p:nvPr/>
              </p:nvCxnSpPr>
              <p:spPr>
                <a:xfrm flipH="1">
                  <a:off x="5359448" y="4510934"/>
                  <a:ext cx="216932" cy="3243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A09B25DA-8632-F304-FCEF-487278FBF0B7}"/>
                    </a:ext>
                  </a:extLst>
                </p:cNvPr>
                <p:cNvCxnSpPr>
                  <a:cxnSpLocks/>
                  <a:stCxn id="432" idx="3"/>
                  <a:endCxn id="436" idx="7"/>
                </p:cNvCxnSpPr>
                <p:nvPr/>
              </p:nvCxnSpPr>
              <p:spPr>
                <a:xfrm flipH="1">
                  <a:off x="4929791" y="4359871"/>
                  <a:ext cx="413295" cy="27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7587FF86-6326-D202-1B10-E1E976753F97}"/>
                    </a:ext>
                  </a:extLst>
                </p:cNvPr>
                <p:cNvCxnSpPr>
                  <a:cxnSpLocks/>
                  <a:stCxn id="432" idx="5"/>
                  <a:endCxn id="449" idx="1"/>
                </p:cNvCxnSpPr>
                <p:nvPr/>
              </p:nvCxnSpPr>
              <p:spPr>
                <a:xfrm>
                  <a:off x="5375810" y="4359871"/>
                  <a:ext cx="200570" cy="1210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49F571B1-0F00-79E5-9F85-FFD6649CDB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0289" y="4631663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94015479-E88C-B65F-1C1B-54965F73C13B}"/>
                    </a:ext>
                  </a:extLst>
                </p:cNvPr>
                <p:cNvGrpSpPr/>
                <p:nvPr/>
              </p:nvGrpSpPr>
              <p:grpSpPr>
                <a:xfrm>
                  <a:off x="4741616" y="4835304"/>
                  <a:ext cx="343626" cy="42492"/>
                  <a:chOff x="7883997" y="3291363"/>
                  <a:chExt cx="343626" cy="42492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CD94E7A8-29CC-85E9-6597-6BE44BDFDF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83997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A006D2E7-7D48-3065-150D-2DE5F7561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81343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6EABBD2-FC60-918F-C41D-DE8A60164105}"/>
                    </a:ext>
                  </a:extLst>
                </p:cNvPr>
                <p:cNvCxnSpPr>
                  <a:cxnSpLocks/>
                  <a:stCxn id="436" idx="3"/>
                  <a:endCxn id="438" idx="0"/>
                </p:cNvCxnSpPr>
                <p:nvPr/>
              </p:nvCxnSpPr>
              <p:spPr>
                <a:xfrm flipH="1">
                  <a:off x="4764756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DDBA6D30-BDDE-F798-2D46-9B3C98AA18D8}"/>
                    </a:ext>
                  </a:extLst>
                </p:cNvPr>
                <p:cNvCxnSpPr>
                  <a:cxnSpLocks/>
                  <a:stCxn id="436" idx="5"/>
                  <a:endCxn id="439" idx="0"/>
                </p:cNvCxnSpPr>
                <p:nvPr/>
              </p:nvCxnSpPr>
              <p:spPr>
                <a:xfrm>
                  <a:off x="4929791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AB5A56F7-0BB4-FE0A-019C-31ADE4FD9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835304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EAF9553B-CF21-A709-3A16-0CAABC1B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82327" y="460801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B9E49F86-6E2A-F3EC-50D0-0C7A304E327A}"/>
                    </a:ext>
                  </a:extLst>
                </p:cNvPr>
                <p:cNvGrpSpPr/>
                <p:nvPr/>
              </p:nvGrpSpPr>
              <p:grpSpPr>
                <a:xfrm>
                  <a:off x="5633654" y="4835304"/>
                  <a:ext cx="343627" cy="42492"/>
                  <a:chOff x="8776035" y="3291363"/>
                  <a:chExt cx="343627" cy="42492"/>
                </a:xfrm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DAFED81A-33DF-8749-B02D-CFE7FF428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6035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033CA9B7-EEC6-0ABB-2A71-1EA1E3EF69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3382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D9456158-A05F-CAD4-56E1-47C5D05FB062}"/>
                    </a:ext>
                  </a:extLst>
                </p:cNvPr>
                <p:cNvCxnSpPr>
                  <a:cxnSpLocks/>
                  <a:stCxn id="443" idx="3"/>
                  <a:endCxn id="445" idx="0"/>
                </p:cNvCxnSpPr>
                <p:nvPr/>
              </p:nvCxnSpPr>
              <p:spPr>
                <a:xfrm flipH="1">
                  <a:off x="5656794" y="4644284"/>
                  <a:ext cx="132311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7DE78EAB-D1B6-34F8-83C2-48D0DA418D48}"/>
                    </a:ext>
                  </a:extLst>
                </p:cNvPr>
                <p:cNvCxnSpPr>
                  <a:cxnSpLocks/>
                  <a:stCxn id="443" idx="5"/>
                  <a:endCxn id="446" idx="0"/>
                </p:cNvCxnSpPr>
                <p:nvPr/>
              </p:nvCxnSpPr>
              <p:spPr>
                <a:xfrm>
                  <a:off x="5821829" y="4644284"/>
                  <a:ext cx="132312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CD8EDC12-3207-697E-4BD6-A46BA7332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69602" y="447466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1566CAE2-8B53-37E1-DF73-3CAF6A8ED3C3}"/>
                    </a:ext>
                  </a:extLst>
                </p:cNvPr>
                <p:cNvCxnSpPr>
                  <a:cxnSpLocks/>
                  <a:stCxn id="449" idx="5"/>
                  <a:endCxn id="443" idx="1"/>
                </p:cNvCxnSpPr>
                <p:nvPr/>
              </p:nvCxnSpPr>
              <p:spPr>
                <a:xfrm>
                  <a:off x="5609104" y="4510934"/>
                  <a:ext cx="180001" cy="103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46AC441-D9DE-6662-6957-85D34EE16FA6}"/>
                  </a:ext>
                </a:extLst>
              </p:cNvPr>
              <p:cNvGrpSpPr/>
              <p:nvPr/>
            </p:nvGrpSpPr>
            <p:grpSpPr>
              <a:xfrm>
                <a:off x="5189273" y="1757522"/>
                <a:ext cx="785241" cy="946245"/>
                <a:chOff x="2572604" y="3634266"/>
                <a:chExt cx="1133605" cy="1366035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09A053E0-B3D5-E77B-82AD-C79965A9E148}"/>
                    </a:ext>
                  </a:extLst>
                </p:cNvPr>
                <p:cNvGrpSpPr/>
                <p:nvPr/>
              </p:nvGrpSpPr>
              <p:grpSpPr>
                <a:xfrm>
                  <a:off x="2626209" y="3920301"/>
                  <a:ext cx="1080000" cy="1080000"/>
                  <a:chOff x="1935371" y="2214282"/>
                  <a:chExt cx="1080000" cy="1080000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A077542-6EFB-0F42-BAD0-0C2E76515C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35371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C2294119-4D96-461D-78D5-4062DC205E38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5B499586-923E-AFF4-CC16-C9E2DA39EE15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1E65716E-0267-10C4-56A7-55945C06F2BA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EF878230-1F2C-E0E4-47C6-B019650C24B8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20EFCC83-2736-8E97-F28C-6A8432638A06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515ED233-BE41-3ADC-1DA4-FC103BED33A6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444F7660-2DBC-3DCB-6293-AA16E178DB88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D09D5FF-CE5C-8C64-D975-D42D73854EB6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6300F9C0-74FC-E16E-78C9-D51D68E0D93D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11BE6CE-462B-2DAC-8502-C8C1AEDBE677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C7BEB19-B32A-F40D-02BE-DD98B7442E3D}"/>
                  </a:ext>
                </a:extLst>
              </p:cNvPr>
              <p:cNvCxnSpPr/>
              <p:nvPr/>
            </p:nvCxnSpPr>
            <p:spPr>
              <a:xfrm>
                <a:off x="5760114" y="2300845"/>
                <a:ext cx="1920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FEB942-548B-000F-8F73-A900C80AB452}"/>
                  </a:ext>
                </a:extLst>
              </p:cNvPr>
              <p:cNvSpPr/>
              <p:nvPr/>
            </p:nvSpPr>
            <p:spPr>
              <a:xfrm flipV="1">
                <a:off x="7729952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AC2F53F-DA7B-032E-FDB1-C34D6A639EA1}"/>
                  </a:ext>
                </a:extLst>
              </p:cNvPr>
              <p:cNvSpPr/>
              <p:nvPr/>
            </p:nvSpPr>
            <p:spPr>
              <a:xfrm flipV="1">
                <a:off x="8324287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38B227A7-FE6C-77BF-9694-95957475E6BF}"/>
                  </a:ext>
                </a:extLst>
              </p:cNvPr>
              <p:cNvSpPr/>
              <p:nvPr/>
            </p:nvSpPr>
            <p:spPr>
              <a:xfrm flipV="1">
                <a:off x="7729952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EA318B8-A55B-8CA5-953A-1E6C269BFFEE}"/>
                  </a:ext>
                </a:extLst>
              </p:cNvPr>
              <p:cNvSpPr/>
              <p:nvPr/>
            </p:nvSpPr>
            <p:spPr>
              <a:xfrm flipV="1">
                <a:off x="8027013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C53F93A-0A9B-592F-826A-CABC415FA523}"/>
                  </a:ext>
                </a:extLst>
              </p:cNvPr>
              <p:cNvSpPr/>
              <p:nvPr/>
            </p:nvSpPr>
            <p:spPr>
              <a:xfrm flipV="1">
                <a:off x="8324287" y="2468114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28800FE-D0A4-44BD-3F88-344D6A8378AB}"/>
                  </a:ext>
                </a:extLst>
              </p:cNvPr>
              <p:cNvSpPr/>
              <p:nvPr/>
            </p:nvSpPr>
            <p:spPr>
              <a:xfrm flipV="1">
                <a:off x="8920970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FB94693-D1F0-9F4F-7248-0995FBFD77CB}"/>
                  </a:ext>
                </a:extLst>
              </p:cNvPr>
              <p:cNvSpPr/>
              <p:nvPr/>
            </p:nvSpPr>
            <p:spPr>
              <a:xfrm flipV="1">
                <a:off x="8620029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06CD650-7893-05E4-38C5-67DEBC76DB8D}"/>
                  </a:ext>
                </a:extLst>
              </p:cNvPr>
              <p:cNvSpPr/>
              <p:nvPr/>
            </p:nvSpPr>
            <p:spPr>
              <a:xfrm flipV="1">
                <a:off x="8620029" y="2657281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FF179DD-B9D8-DAF0-4FE0-FA86E9BDFC87}"/>
                  </a:ext>
                </a:extLst>
              </p:cNvPr>
              <p:cNvSpPr/>
              <p:nvPr/>
            </p:nvSpPr>
            <p:spPr>
              <a:xfrm flipV="1">
                <a:off x="8620029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52CBF06-F2B4-1AEF-B007-2D00B12802F7}"/>
                  </a:ext>
                </a:extLst>
              </p:cNvPr>
              <p:cNvSpPr/>
              <p:nvPr/>
            </p:nvSpPr>
            <p:spPr>
              <a:xfrm>
                <a:off x="6467956" y="2489392"/>
                <a:ext cx="383805" cy="5249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chemeClr val="tx1"/>
                    </a:solidFill>
                  </a:rPr>
                  <a:t>D</a:t>
                </a:r>
                <a:r>
                  <a:rPr lang="en-FR" sz="700" dirty="0">
                    <a:solidFill>
                      <a:schemeClr val="tx1"/>
                    </a:solidFill>
                  </a:rPr>
                  <a:t>ist.</a:t>
                </a:r>
              </a:p>
              <a:p>
                <a:pPr algn="ctr"/>
                <a:r>
                  <a:rPr lang="en-FR" sz="700" dirty="0">
                    <a:solidFill>
                      <a:schemeClr val="tx1"/>
                    </a:solidFill>
                  </a:rPr>
                  <a:t>Cal.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435F050-C869-9FC0-D1CE-66343B5FEF41}"/>
                  </a:ext>
                </a:extLst>
              </p:cNvPr>
              <p:cNvSpPr txBox="1"/>
              <p:nvPr/>
            </p:nvSpPr>
            <p:spPr>
              <a:xfrm>
                <a:off x="6460492" y="2286211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67AFC4A-F22A-7C3D-FDD9-860CAE4946A0}"/>
                  </a:ext>
                </a:extLst>
              </p:cNvPr>
              <p:cNvSpPr txBox="1"/>
              <p:nvPr/>
            </p:nvSpPr>
            <p:spPr>
              <a:xfrm rot="16200000">
                <a:off x="6161677" y="2625301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A12A16A-B01D-1F89-3A61-9E5095D8F222}"/>
                  </a:ext>
                </a:extLst>
              </p:cNvPr>
              <p:cNvSpPr txBox="1"/>
              <p:nvPr/>
            </p:nvSpPr>
            <p:spPr>
              <a:xfrm>
                <a:off x="6811441" y="2545799"/>
                <a:ext cx="6976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Nearest </a:t>
                </a:r>
              </a:p>
              <a:p>
                <a:r>
                  <a:rPr lang="en-FR" sz="1100" dirty="0"/>
                  <a:t>neighbor</a:t>
                </a: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F003FC8A-DF3D-4180-7537-625D1398F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72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E6DE3DB7-88DF-5967-9158-4B70FBDD3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9494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76F73912-660C-F23C-6E9D-3D7082093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724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91818746-F96E-0414-1C08-EEB292BEA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846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F50B2EA6-F625-A507-4209-92F0BAF99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5076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548124-7468-C0B4-43E6-C9CABFC49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6198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E542781D-51BC-08B3-798B-3AAA4F36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42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1605935E-59D1-E142-3359-029CB2A8C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9550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09D8F819-EC8F-F437-22D0-CB034199B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77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8600C145-24F1-B1A8-DD92-552A511BB25E}"/>
                  </a:ext>
                </a:extLst>
              </p:cNvPr>
              <p:cNvGrpSpPr/>
              <p:nvPr/>
            </p:nvGrpSpPr>
            <p:grpSpPr>
              <a:xfrm>
                <a:off x="5241360" y="3365007"/>
                <a:ext cx="3236731" cy="173564"/>
                <a:chOff x="3059776" y="6225896"/>
                <a:chExt cx="4550504" cy="234579"/>
              </a:xfrm>
            </p:grpSpPr>
            <p:sp>
              <p:nvSpPr>
                <p:cNvPr id="304" name="Rounded Rectangle 303">
                  <a:extLst>
                    <a:ext uri="{FF2B5EF4-FFF2-40B4-BE49-F238E27FC236}">
                      <a16:creationId xmlns:a16="http://schemas.microsoft.com/office/drawing/2014/main" id="{EE789AFE-7C57-CE44-4BE8-2CF2E3F54C82}"/>
                    </a:ext>
                  </a:extLst>
                </p:cNvPr>
                <p:cNvSpPr/>
                <p:nvPr/>
              </p:nvSpPr>
              <p:spPr>
                <a:xfrm>
                  <a:off x="3059776" y="6225896"/>
                  <a:ext cx="4550504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3DA993D8-9FC8-CAEE-2A33-A96E69432C00}"/>
                    </a:ext>
                  </a:extLst>
                </p:cNvPr>
                <p:cNvGrpSpPr/>
                <p:nvPr/>
              </p:nvGrpSpPr>
              <p:grpSpPr>
                <a:xfrm>
                  <a:off x="3188647" y="6327351"/>
                  <a:ext cx="4292763" cy="31669"/>
                  <a:chOff x="3486412" y="6563329"/>
                  <a:chExt cx="4292763" cy="31669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3BB1A900-DA0F-1993-9E03-C68C8FF7BFB2}"/>
                      </a:ext>
                    </a:extLst>
                  </p:cNvPr>
                  <p:cNvSpPr/>
                  <p:nvPr/>
                </p:nvSpPr>
                <p:spPr>
                  <a:xfrm flipV="1">
                    <a:off x="348641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27D1EC2C-8AC7-C83B-8AB0-0C555C12FC61}"/>
                      </a:ext>
                    </a:extLst>
                  </p:cNvPr>
                  <p:cNvSpPr/>
                  <p:nvPr/>
                </p:nvSpPr>
                <p:spPr>
                  <a:xfrm flipV="1">
                    <a:off x="441972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87568216-886F-5852-44E2-5FBC2E9A307B}"/>
                      </a:ext>
                    </a:extLst>
                  </p:cNvPr>
                  <p:cNvSpPr/>
                  <p:nvPr/>
                </p:nvSpPr>
                <p:spPr>
                  <a:xfrm flipV="1">
                    <a:off x="597525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3082145-0C4D-1953-E5C3-A8F000D09B2E}"/>
                      </a:ext>
                    </a:extLst>
                  </p:cNvPr>
                  <p:cNvSpPr/>
                  <p:nvPr/>
                </p:nvSpPr>
                <p:spPr>
                  <a:xfrm flipV="1">
                    <a:off x="721967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DD90CEE5-34D5-525F-36FF-A6EA0E8998D0}"/>
                      </a:ext>
                    </a:extLst>
                  </p:cNvPr>
                  <p:cNvSpPr/>
                  <p:nvPr/>
                </p:nvSpPr>
                <p:spPr>
                  <a:xfrm flipV="1">
                    <a:off x="504193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4F6D5874-03E4-DBDE-D29F-4A04B60C5014}"/>
                      </a:ext>
                    </a:extLst>
                  </p:cNvPr>
                  <p:cNvSpPr/>
                  <p:nvPr/>
                </p:nvSpPr>
                <p:spPr>
                  <a:xfrm flipV="1">
                    <a:off x="379751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50F97A38-48C5-F271-B3C5-40F2F3953384}"/>
                      </a:ext>
                    </a:extLst>
                  </p:cNvPr>
                  <p:cNvSpPr/>
                  <p:nvPr/>
                </p:nvSpPr>
                <p:spPr>
                  <a:xfrm flipV="1">
                    <a:off x="566414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679B368-9B5D-FED0-DFD9-99D0C89FD91D}"/>
                      </a:ext>
                    </a:extLst>
                  </p:cNvPr>
                  <p:cNvSpPr/>
                  <p:nvPr/>
                </p:nvSpPr>
                <p:spPr>
                  <a:xfrm flipV="1">
                    <a:off x="410862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6E8FD04A-855E-69E0-C94D-EEF1AF533D9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083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23ACF2EA-5F3E-35AC-A14E-AE383A9DB761}"/>
                      </a:ext>
                    </a:extLst>
                  </p:cNvPr>
                  <p:cNvSpPr/>
                  <p:nvPr/>
                </p:nvSpPr>
                <p:spPr>
                  <a:xfrm flipV="1">
                    <a:off x="535304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3D7AB215-056B-2071-824E-09ACF2DAE73C}"/>
                      </a:ext>
                    </a:extLst>
                  </p:cNvPr>
                  <p:cNvSpPr/>
                  <p:nvPr/>
                </p:nvSpPr>
                <p:spPr>
                  <a:xfrm flipV="1">
                    <a:off x="7530783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A0A0AEF6-C5F3-653A-204B-5D000EAECDCF}"/>
                      </a:ext>
                    </a:extLst>
                  </p:cNvPr>
                  <p:cNvSpPr/>
                  <p:nvPr/>
                </p:nvSpPr>
                <p:spPr>
                  <a:xfrm flipV="1">
                    <a:off x="628635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9A8D477-AD19-5B95-6CA4-EED471C9BBA5}"/>
                      </a:ext>
                    </a:extLst>
                  </p:cNvPr>
                  <p:cNvSpPr/>
                  <p:nvPr/>
                </p:nvSpPr>
                <p:spPr>
                  <a:xfrm flipV="1">
                    <a:off x="690856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5A2E525-E66E-AC88-7899-54A6EC8993EA}"/>
                      </a:ext>
                    </a:extLst>
                  </p:cNvPr>
                  <p:cNvSpPr/>
                  <p:nvPr/>
                </p:nvSpPr>
                <p:spPr>
                  <a:xfrm flipV="1">
                    <a:off x="659746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A5232863-8DA1-7C2C-EBE3-154702BE7E17}"/>
                  </a:ext>
                </a:extLst>
              </p:cNvPr>
              <p:cNvSpPr txBox="1"/>
              <p:nvPr/>
            </p:nvSpPr>
            <p:spPr>
              <a:xfrm>
                <a:off x="4767221" y="2300845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(c)</a:t>
                </a:r>
              </a:p>
            </p:txBody>
          </p: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06D7345D-CC0F-EA9B-F583-4DC771E06372}"/>
                  </a:ext>
                </a:extLst>
              </p:cNvPr>
              <p:cNvCxnSpPr>
                <a:cxnSpLocks/>
                <a:endCxn id="304" idx="0"/>
              </p:cNvCxnSpPr>
              <p:nvPr/>
            </p:nvCxnSpPr>
            <p:spPr>
              <a:xfrm flipH="1">
                <a:off x="6859726" y="2675642"/>
                <a:ext cx="1411393" cy="68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2D287F30-A212-4B82-65A9-D72B22838691}"/>
              </a:ext>
            </a:extLst>
          </p:cNvPr>
          <p:cNvSpPr txBox="1"/>
          <p:nvPr/>
        </p:nvSpPr>
        <p:spPr>
          <a:xfrm>
            <a:off x="838200" y="4910162"/>
            <a:ext cx="10515597" cy="135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EAC4C619-5BE3-7770-63F1-967D5D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1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D87C5-EEAB-8FF1-3745-B9FBC71F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D28-CAEE-0EE5-A77A-210AEFB8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Proposed methods overview: </a:t>
            </a:r>
            <a:r>
              <a:rPr lang="en-FR" dirty="0"/>
              <a:t>Global preordering and batching (replace level 1 from MiniPhy)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063E8-BF6D-C33D-59D7-9448286BDC5C}"/>
              </a:ext>
            </a:extLst>
          </p:cNvPr>
          <p:cNvGrpSpPr/>
          <p:nvPr/>
        </p:nvGrpSpPr>
        <p:grpSpPr>
          <a:xfrm>
            <a:off x="2178476" y="1491242"/>
            <a:ext cx="7585353" cy="3211872"/>
            <a:chOff x="1840945" y="1389348"/>
            <a:chExt cx="8195919" cy="3513212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81C6E00A-6B06-4456-C19D-9A9FC8229190}"/>
                </a:ext>
              </a:extLst>
            </p:cNvPr>
            <p:cNvGrpSpPr/>
            <p:nvPr/>
          </p:nvGrpSpPr>
          <p:grpSpPr>
            <a:xfrm>
              <a:off x="1840945" y="1389348"/>
              <a:ext cx="2339368" cy="2201530"/>
              <a:chOff x="2323638" y="1729855"/>
              <a:chExt cx="2339368" cy="220153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BB0CD979-8F2B-6823-9DA4-DC4EF40B606A}"/>
                  </a:ext>
                </a:extLst>
              </p:cNvPr>
              <p:cNvGrpSpPr/>
              <p:nvPr/>
            </p:nvGrpSpPr>
            <p:grpSpPr>
              <a:xfrm>
                <a:off x="2669598" y="1729855"/>
                <a:ext cx="1993408" cy="2201530"/>
                <a:chOff x="2931753" y="1837107"/>
                <a:chExt cx="1993408" cy="22015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63A93D3-3429-2378-A7AE-4A52CA61D9D0}"/>
                    </a:ext>
                  </a:extLst>
                </p:cNvPr>
                <p:cNvGrpSpPr/>
                <p:nvPr/>
              </p:nvGrpSpPr>
              <p:grpSpPr>
                <a:xfrm>
                  <a:off x="3392705" y="2037654"/>
                  <a:ext cx="982044" cy="982044"/>
                  <a:chOff x="1747386" y="2083401"/>
                  <a:chExt cx="1417717" cy="1417717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A2834658-EA73-1585-183E-EBAF9F154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47386" y="2083401"/>
                    <a:ext cx="1417717" cy="1417717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3E9A7EA-7331-3D0F-E375-0106E40AA791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5745BF6-B6ED-00F6-2182-278DC2A3C30A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1946E22-CF59-1DC5-73D7-B4E0679EA12A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F9236EF-F0FD-C6F2-C8F9-264A0EFA2A3E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F47D71-9F1F-4072-AA1E-4D450336F9F1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57AE2CC-485B-A726-7513-D210B222C5BE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59A66CA-92F5-80EA-39D5-02FB0324EA92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1" y="26964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FE016B2-F5C3-8901-E8A0-BB5399033995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95CAF30-FE8E-0EA7-E7B3-851DC6541443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46B7655-8662-8014-016E-2839F645C2EF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8CC9C5E-2A22-6B8C-8665-0BBB69ACF3D1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4DA729-D79D-F164-B9E4-A13A58A51FCD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D538FFC-041C-079D-11A4-C8D37104809C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36B7F63-EF67-D2A3-A7B5-A79A72E82D0C}"/>
                    </a:ext>
                  </a:extLst>
                </p:cNvPr>
                <p:cNvGrpSpPr/>
                <p:nvPr/>
              </p:nvGrpSpPr>
              <p:grpSpPr>
                <a:xfrm>
                  <a:off x="2931753" y="3155076"/>
                  <a:ext cx="705106" cy="866903"/>
                  <a:chOff x="1217146" y="3723588"/>
                  <a:chExt cx="1017919" cy="1251494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70E0088-0FA8-E99C-F2E6-10CA5ABD1ED9}"/>
                      </a:ext>
                    </a:extLst>
                  </p:cNvPr>
                  <p:cNvGrpSpPr/>
                  <p:nvPr/>
                </p:nvGrpSpPr>
                <p:grpSpPr>
                  <a:xfrm>
                    <a:off x="1263581" y="4003598"/>
                    <a:ext cx="971484" cy="971484"/>
                    <a:chOff x="2001539" y="2239699"/>
                    <a:chExt cx="971484" cy="971484"/>
                  </a:xfrm>
                </p:grpSpPr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8A8BF87B-0522-9E9A-85A0-AD9A43E4E4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01539" y="2239699"/>
                      <a:ext cx="971484" cy="971484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3EC6702-E2E7-3496-E1F0-768034B459B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B8C61B9-BDBA-EE97-91A3-DA070BE0AF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5" y="263737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5CBAFDD5-0C8F-0343-66BB-045101C260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79152" y="278905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83ED1F96-1970-B0CF-7F55-BDF772F36E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1930" y="270258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23059164-ED16-4A26-237A-BE0613E258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0700" y="305069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80C63F6-F5EB-3844-572A-56E5C939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46" y="3723588"/>
                    <a:ext cx="569747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REF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BB6ADE7-6FB8-0D58-76AD-395472297C9A}"/>
                    </a:ext>
                  </a:extLst>
                </p:cNvPr>
                <p:cNvGrpSpPr/>
                <p:nvPr/>
              </p:nvGrpSpPr>
              <p:grpSpPr>
                <a:xfrm>
                  <a:off x="4151643" y="3092392"/>
                  <a:ext cx="773518" cy="946245"/>
                  <a:chOff x="2572604" y="3634266"/>
                  <a:chExt cx="1116681" cy="136603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99BF7D0C-8D6D-C5CD-1004-CED8D16F90EE}"/>
                      </a:ext>
                    </a:extLst>
                  </p:cNvPr>
                  <p:cNvGrpSpPr/>
                  <p:nvPr/>
                </p:nvGrpSpPr>
                <p:grpSpPr>
                  <a:xfrm>
                    <a:off x="2609285" y="3920301"/>
                    <a:ext cx="1080000" cy="1080000"/>
                    <a:chOff x="1918447" y="2214282"/>
                    <a:chExt cx="1080000" cy="1080000"/>
                  </a:xfrm>
                </p:grpSpPr>
                <p:sp>
                  <p:nvSpPr>
                    <p:cNvPr id="62" name="Rounded Rectangle 61">
                      <a:extLst>
                        <a:ext uri="{FF2B5EF4-FFF2-40B4-BE49-F238E27FC236}">
                          <a16:creationId xmlns:a16="http://schemas.microsoft.com/office/drawing/2014/main" id="{0804C925-46F0-3A0C-888A-35EB57B1EB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18447" y="2214282"/>
                      <a:ext cx="1080000" cy="1080000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04F7B361-3E65-E762-1CD1-6B23A5805FF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93C776B1-9B2B-FBE7-4983-BE48C944D8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97152" y="29501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4E5AB624-638B-2586-482C-723EDDE23B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92352" y="241788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74ACCF87-1D0D-9DAC-EE09-651986ACAD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5341" y="254400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69ACEB1-90EB-6274-7E15-187871183D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6" y="2899024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99EEFED7-4D34-D36D-7E7D-7F97A84F2A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5" y="31862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2D53CCD5-9C73-664B-8189-666B519DF9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5526" y="230215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E06A6529-F49D-8E53-4E0A-1C2E2CCD2C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21853" y="312147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35E2FA7-4BCD-2CA6-46DE-B00C32BFBA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6" y="2868486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E3147D75-8E9A-F30A-37F2-7F126817680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604" y="3634266"/>
                    <a:ext cx="650741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REM</a:t>
                    </a:r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9AE9C3D0-CB43-19FF-C647-ABFC6D7F55D7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H="1">
                  <a:off x="3400586" y="3019698"/>
                  <a:ext cx="483141" cy="604809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EB221CAF-785D-EC4B-51BD-B33CB8AABF84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3883727" y="3019698"/>
                  <a:ext cx="676523" cy="644884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C0AA946-1A2E-D8C4-1DA7-5DDAE98F51B9}"/>
                    </a:ext>
                  </a:extLst>
                </p:cNvPr>
                <p:cNvSpPr txBox="1"/>
                <p:nvPr/>
              </p:nvSpPr>
              <p:spPr>
                <a:xfrm>
                  <a:off x="3352097" y="1837107"/>
                  <a:ext cx="542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INPUT</a:t>
                  </a:r>
                </a:p>
              </p:txBody>
            </p:sp>
          </p:grp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CB84017-C3C2-02A2-7C26-E56CD7D7D68B}"/>
                  </a:ext>
                </a:extLst>
              </p:cNvPr>
              <p:cNvSpPr txBox="1"/>
              <p:nvPr/>
            </p:nvSpPr>
            <p:spPr>
              <a:xfrm>
                <a:off x="2323638" y="2562834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(a)</a:t>
                </a: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627DF44-F39F-B9E4-FADD-7ED5FDF07F98}"/>
                </a:ext>
              </a:extLst>
            </p:cNvPr>
            <p:cNvGrpSpPr/>
            <p:nvPr/>
          </p:nvGrpSpPr>
          <p:grpSpPr>
            <a:xfrm>
              <a:off x="6108592" y="4234131"/>
              <a:ext cx="3395081" cy="186198"/>
              <a:chOff x="5263142" y="5238262"/>
              <a:chExt cx="4811064" cy="234579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C5324AFA-AF93-C66C-39BB-2CAE0C184BD4}"/>
                  </a:ext>
                </a:extLst>
              </p:cNvPr>
              <p:cNvGrpSpPr/>
              <p:nvPr/>
            </p:nvGrpSpPr>
            <p:grpSpPr>
              <a:xfrm>
                <a:off x="5263142" y="5238262"/>
                <a:ext cx="1663891" cy="234579"/>
                <a:chOff x="5188633" y="5242255"/>
                <a:chExt cx="1663891" cy="234579"/>
              </a:xfrm>
            </p:grpSpPr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A72A458F-AD15-BFB5-EC1E-014C0BF9D12F}"/>
                    </a:ext>
                  </a:extLst>
                </p:cNvPr>
                <p:cNvSpPr/>
                <p:nvPr/>
              </p:nvSpPr>
              <p:spPr>
                <a:xfrm>
                  <a:off x="5188633" y="5242255"/>
                  <a:ext cx="1663891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49F52490-393B-C80B-2DE3-D35D4EC5B8F5}"/>
                    </a:ext>
                  </a:extLst>
                </p:cNvPr>
                <p:cNvGrpSpPr/>
                <p:nvPr/>
              </p:nvGrpSpPr>
              <p:grpSpPr>
                <a:xfrm>
                  <a:off x="5274172" y="5343710"/>
                  <a:ext cx="1492812" cy="31669"/>
                  <a:chOff x="5514383" y="5433890"/>
                  <a:chExt cx="1492812" cy="31669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8869D679-4D7B-85D7-3D6A-381F5C93DCD2}"/>
                      </a:ext>
                    </a:extLst>
                  </p:cNvPr>
                  <p:cNvSpPr/>
                  <p:nvPr/>
                </p:nvSpPr>
                <p:spPr>
                  <a:xfrm flipV="1">
                    <a:off x="551438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7BA5F122-55E2-D6EA-CF67-1F4B109F771B}"/>
                      </a:ext>
                    </a:extLst>
                  </p:cNvPr>
                  <p:cNvSpPr/>
                  <p:nvPr/>
                </p:nvSpPr>
                <p:spPr>
                  <a:xfrm flipV="1">
                    <a:off x="644769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9EECCE2E-DA54-EECC-5FD1-3B6E725D2BE6}"/>
                      </a:ext>
                    </a:extLst>
                  </p:cNvPr>
                  <p:cNvSpPr/>
                  <p:nvPr/>
                </p:nvSpPr>
                <p:spPr>
                  <a:xfrm flipV="1">
                    <a:off x="582548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9E7D4936-FAC1-0EC9-2FA7-395BC83076A8}"/>
                      </a:ext>
                    </a:extLst>
                  </p:cNvPr>
                  <p:cNvSpPr/>
                  <p:nvPr/>
                </p:nvSpPr>
                <p:spPr>
                  <a:xfrm flipV="1">
                    <a:off x="613659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2B3B8ED4-60CC-390D-00BA-8D47966594B7}"/>
                      </a:ext>
                    </a:extLst>
                  </p:cNvPr>
                  <p:cNvSpPr/>
                  <p:nvPr/>
                </p:nvSpPr>
                <p:spPr>
                  <a:xfrm flipV="1">
                    <a:off x="675880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</p:grp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0E9A3393-D4E3-8CE5-717C-1012EB5A0D29}"/>
                  </a:ext>
                </a:extLst>
              </p:cNvPr>
              <p:cNvGrpSpPr/>
              <p:nvPr/>
            </p:nvGrpSpPr>
            <p:grpSpPr>
              <a:xfrm>
                <a:off x="6967853" y="5238262"/>
                <a:ext cx="1105013" cy="234579"/>
                <a:chOff x="7321986" y="5216423"/>
                <a:chExt cx="1105013" cy="234579"/>
              </a:xfrm>
            </p:grpSpPr>
            <p:sp>
              <p:nvSpPr>
                <p:cNvPr id="372" name="Rounded Rectangle 371">
                  <a:extLst>
                    <a:ext uri="{FF2B5EF4-FFF2-40B4-BE49-F238E27FC236}">
                      <a16:creationId xmlns:a16="http://schemas.microsoft.com/office/drawing/2014/main" id="{D813FE22-46EA-6E2B-9086-CCCF3C3BF254}"/>
                    </a:ext>
                  </a:extLst>
                </p:cNvPr>
                <p:cNvSpPr/>
                <p:nvPr/>
              </p:nvSpPr>
              <p:spPr>
                <a:xfrm>
                  <a:off x="7321986" y="5216423"/>
                  <a:ext cx="1105013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896D963D-A8DA-4635-DDAC-14FF8AC53B4E}"/>
                    </a:ext>
                  </a:extLst>
                </p:cNvPr>
                <p:cNvGrpSpPr/>
                <p:nvPr/>
              </p:nvGrpSpPr>
              <p:grpSpPr>
                <a:xfrm>
                  <a:off x="7422363" y="5317878"/>
                  <a:ext cx="870602" cy="31669"/>
                  <a:chOff x="7069908" y="5433890"/>
                  <a:chExt cx="870602" cy="31669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AF98FBDE-46DE-96B9-B05C-9AC24D2E80EB}"/>
                      </a:ext>
                    </a:extLst>
                  </p:cNvPr>
                  <p:cNvSpPr/>
                  <p:nvPr/>
                </p:nvSpPr>
                <p:spPr>
                  <a:xfrm flipV="1">
                    <a:off x="706990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DCE8BE02-14EF-94DE-0143-3ECD469F4B11}"/>
                      </a:ext>
                    </a:extLst>
                  </p:cNvPr>
                  <p:cNvSpPr/>
                  <p:nvPr/>
                </p:nvSpPr>
                <p:spPr>
                  <a:xfrm flipV="1">
                    <a:off x="769211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9606EB3C-39C9-9B51-42AB-3D9C801C0B72}"/>
                      </a:ext>
                    </a:extLst>
                  </p:cNvPr>
                  <p:cNvSpPr/>
                  <p:nvPr/>
                </p:nvSpPr>
                <p:spPr>
                  <a:xfrm flipV="1">
                    <a:off x="738101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5EC6CD4-7A13-5794-9C0A-13F25262FA69}"/>
                  </a:ext>
                </a:extLst>
              </p:cNvPr>
              <p:cNvGrpSpPr/>
              <p:nvPr/>
            </p:nvGrpSpPr>
            <p:grpSpPr>
              <a:xfrm>
                <a:off x="8096858" y="5238262"/>
                <a:ext cx="1977348" cy="234579"/>
                <a:chOff x="8747104" y="5164302"/>
                <a:chExt cx="1977348" cy="234579"/>
              </a:xfrm>
            </p:grpSpPr>
            <p:sp>
              <p:nvSpPr>
                <p:cNvPr id="371" name="Rounded Rectangle 370">
                  <a:extLst>
                    <a:ext uri="{FF2B5EF4-FFF2-40B4-BE49-F238E27FC236}">
                      <a16:creationId xmlns:a16="http://schemas.microsoft.com/office/drawing/2014/main" id="{CC0BEA4F-8B4F-8F19-F552-209C77BEFCBE}"/>
                    </a:ext>
                  </a:extLst>
                </p:cNvPr>
                <p:cNvSpPr/>
                <p:nvPr/>
              </p:nvSpPr>
              <p:spPr>
                <a:xfrm>
                  <a:off x="8747104" y="5164302"/>
                  <a:ext cx="1977348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5853724-F61F-F412-986F-5467332749C7}"/>
                    </a:ext>
                  </a:extLst>
                </p:cNvPr>
                <p:cNvGrpSpPr/>
                <p:nvPr/>
              </p:nvGrpSpPr>
              <p:grpSpPr>
                <a:xfrm>
                  <a:off x="8820432" y="5265757"/>
                  <a:ext cx="1803923" cy="31669"/>
                  <a:chOff x="8003223" y="5433890"/>
                  <a:chExt cx="1803923" cy="31669"/>
                </a:xfrm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36C9E089-4470-FF60-B756-F7695EEB11DF}"/>
                      </a:ext>
                    </a:extLst>
                  </p:cNvPr>
                  <p:cNvSpPr/>
                  <p:nvPr/>
                </p:nvSpPr>
                <p:spPr>
                  <a:xfrm flipV="1">
                    <a:off x="800322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B084CFB0-089A-DBFD-1537-B5BECD65CAC4}"/>
                      </a:ext>
                    </a:extLst>
                  </p:cNvPr>
                  <p:cNvSpPr/>
                  <p:nvPr/>
                </p:nvSpPr>
                <p:spPr>
                  <a:xfrm flipV="1">
                    <a:off x="924764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CCAFBBE-7862-4400-1752-56E289D8C804}"/>
                      </a:ext>
                    </a:extLst>
                  </p:cNvPr>
                  <p:cNvSpPr/>
                  <p:nvPr/>
                </p:nvSpPr>
                <p:spPr>
                  <a:xfrm flipV="1">
                    <a:off x="9558754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EB574F7A-E188-0AE5-9F1B-EC036D8200B2}"/>
                      </a:ext>
                    </a:extLst>
                  </p:cNvPr>
                  <p:cNvSpPr/>
                  <p:nvPr/>
                </p:nvSpPr>
                <p:spPr>
                  <a:xfrm flipV="1">
                    <a:off x="831432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40882AF-121F-CBE3-3172-9191405B21FC}"/>
                      </a:ext>
                    </a:extLst>
                  </p:cNvPr>
                  <p:cNvSpPr/>
                  <p:nvPr/>
                </p:nvSpPr>
                <p:spPr>
                  <a:xfrm flipV="1">
                    <a:off x="893653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B48C827-6BFF-D54D-5279-C3ACCFB72EBE}"/>
                      </a:ext>
                    </a:extLst>
                  </p:cNvPr>
                  <p:cNvSpPr/>
                  <p:nvPr/>
                </p:nvSpPr>
                <p:spPr>
                  <a:xfrm flipV="1">
                    <a:off x="862543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700DC27-A568-07A2-EF0C-5D23E14AEE6D}"/>
                </a:ext>
              </a:extLst>
            </p:cNvPr>
            <p:cNvGrpSpPr/>
            <p:nvPr/>
          </p:nvGrpSpPr>
          <p:grpSpPr>
            <a:xfrm>
              <a:off x="7053460" y="4716362"/>
              <a:ext cx="804571" cy="186198"/>
              <a:chOff x="6507363" y="6160608"/>
              <a:chExt cx="1140133" cy="234579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2FDD2FD1-1E10-F918-90FD-10AF30E2A14E}"/>
                  </a:ext>
                </a:extLst>
              </p:cNvPr>
              <p:cNvSpPr/>
              <p:nvPr/>
            </p:nvSpPr>
            <p:spPr>
              <a:xfrm>
                <a:off x="6507363" y="6160608"/>
                <a:ext cx="114013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B0A377D4-92A5-D176-F108-6A482B6C71B1}"/>
                  </a:ext>
                </a:extLst>
              </p:cNvPr>
              <p:cNvGrpSpPr/>
              <p:nvPr/>
            </p:nvGrpSpPr>
            <p:grpSpPr>
              <a:xfrm>
                <a:off x="6642128" y="6262063"/>
                <a:ext cx="870602" cy="31669"/>
                <a:chOff x="6773360" y="5847468"/>
                <a:chExt cx="870602" cy="31669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C7911263-515D-5C89-0987-4B923F0BD98F}"/>
                    </a:ext>
                  </a:extLst>
                </p:cNvPr>
                <p:cNvSpPr/>
                <p:nvPr/>
              </p:nvSpPr>
              <p:spPr>
                <a:xfrm flipV="1">
                  <a:off x="708446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7AAA3DEC-3379-4B4B-483F-2F100D262DE6}"/>
                    </a:ext>
                  </a:extLst>
                </p:cNvPr>
                <p:cNvSpPr/>
                <p:nvPr/>
              </p:nvSpPr>
              <p:spPr>
                <a:xfrm flipV="1">
                  <a:off x="677336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C7704FB1-5DCF-6A8D-311D-4D7046AD52E4}"/>
                    </a:ext>
                  </a:extLst>
                </p:cNvPr>
                <p:cNvSpPr/>
                <p:nvPr/>
              </p:nvSpPr>
              <p:spPr>
                <a:xfrm flipV="1">
                  <a:off x="739557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5BE3592-F3AA-4D72-67DA-3912E9B2889B}"/>
                </a:ext>
              </a:extLst>
            </p:cNvPr>
            <p:cNvGrpSpPr/>
            <p:nvPr/>
          </p:nvGrpSpPr>
          <p:grpSpPr>
            <a:xfrm>
              <a:off x="8831405" y="4716362"/>
              <a:ext cx="702204" cy="186198"/>
              <a:chOff x="9457560" y="6049781"/>
              <a:chExt cx="995072" cy="234579"/>
            </a:xfrm>
          </p:grpSpPr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3C84F303-BCCF-6E9A-5658-B99B845BAFAE}"/>
                  </a:ext>
                </a:extLst>
              </p:cNvPr>
              <p:cNvSpPr/>
              <p:nvPr/>
            </p:nvSpPr>
            <p:spPr>
              <a:xfrm>
                <a:off x="9457560" y="6049781"/>
                <a:ext cx="995072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9171D66-A32F-F1EC-EEE7-DC0C26987FB9}"/>
                  </a:ext>
                </a:extLst>
              </p:cNvPr>
              <p:cNvGrpSpPr/>
              <p:nvPr/>
            </p:nvGrpSpPr>
            <p:grpSpPr>
              <a:xfrm>
                <a:off x="9502964" y="6151236"/>
                <a:ext cx="870608" cy="31669"/>
                <a:chOff x="8951095" y="5847468"/>
                <a:chExt cx="870608" cy="31669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0CF9C268-E9D5-F729-47DC-8AE42DDD8D0C}"/>
                    </a:ext>
                  </a:extLst>
                </p:cNvPr>
                <p:cNvSpPr/>
                <p:nvPr/>
              </p:nvSpPr>
              <p:spPr>
                <a:xfrm flipV="1">
                  <a:off x="926220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E4DDE0E-3FDA-AFA8-FF04-E373B7BFCB19}"/>
                    </a:ext>
                  </a:extLst>
                </p:cNvPr>
                <p:cNvSpPr/>
                <p:nvPr/>
              </p:nvSpPr>
              <p:spPr>
                <a:xfrm flipV="1">
                  <a:off x="9573311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A8A756D-68F3-573A-C9CC-169273680256}"/>
                    </a:ext>
                  </a:extLst>
                </p:cNvPr>
                <p:cNvSpPr/>
                <p:nvPr/>
              </p:nvSpPr>
              <p:spPr>
                <a:xfrm flipV="1">
                  <a:off x="895109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EA13FCC1-112C-7A4B-E293-DD9C7C9A9B1D}"/>
                </a:ext>
              </a:extLst>
            </p:cNvPr>
            <p:cNvGrpSpPr/>
            <p:nvPr/>
          </p:nvGrpSpPr>
          <p:grpSpPr>
            <a:xfrm>
              <a:off x="7880159" y="4716362"/>
              <a:ext cx="930954" cy="186198"/>
              <a:chOff x="7879160" y="5995833"/>
              <a:chExt cx="1319226" cy="234579"/>
            </a:xfrm>
          </p:grpSpPr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0964689-7424-1569-6E65-EA4BAA7A2D3D}"/>
                  </a:ext>
                </a:extLst>
              </p:cNvPr>
              <p:cNvSpPr/>
              <p:nvPr/>
            </p:nvSpPr>
            <p:spPr>
              <a:xfrm>
                <a:off x="7879160" y="5995833"/>
                <a:ext cx="1319226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754422B4-EBD0-77B7-E22D-2018EA1CC1BB}"/>
                  </a:ext>
                </a:extLst>
              </p:cNvPr>
              <p:cNvGrpSpPr/>
              <p:nvPr/>
            </p:nvGrpSpPr>
            <p:grpSpPr>
              <a:xfrm>
                <a:off x="7947920" y="6097288"/>
                <a:ext cx="1181707" cy="31669"/>
                <a:chOff x="7706675" y="5847468"/>
                <a:chExt cx="1181707" cy="31669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D41ACBB-668C-A98B-A530-30F4EB559A6A}"/>
                    </a:ext>
                  </a:extLst>
                </p:cNvPr>
                <p:cNvSpPr/>
                <p:nvPr/>
              </p:nvSpPr>
              <p:spPr>
                <a:xfrm flipV="1">
                  <a:off x="801778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CB7DAA92-F39E-CA42-5437-C8F753FA758D}"/>
                    </a:ext>
                  </a:extLst>
                </p:cNvPr>
                <p:cNvSpPr/>
                <p:nvPr/>
              </p:nvSpPr>
              <p:spPr>
                <a:xfrm flipV="1">
                  <a:off x="770667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6776807-0A85-994B-9BC2-E95CE929BE1A}"/>
                    </a:ext>
                  </a:extLst>
                </p:cNvPr>
                <p:cNvSpPr/>
                <p:nvPr/>
              </p:nvSpPr>
              <p:spPr>
                <a:xfrm flipV="1">
                  <a:off x="832888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528B8021-202D-4802-165A-18EA8A0F1EFD}"/>
                    </a:ext>
                  </a:extLst>
                </p:cNvPr>
                <p:cNvSpPr/>
                <p:nvPr/>
              </p:nvSpPr>
              <p:spPr>
                <a:xfrm flipV="1">
                  <a:off x="863999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873EC07-B0F4-5DA9-3659-C77947049B6F}"/>
                </a:ext>
              </a:extLst>
            </p:cNvPr>
            <p:cNvGrpSpPr/>
            <p:nvPr/>
          </p:nvGrpSpPr>
          <p:grpSpPr>
            <a:xfrm>
              <a:off x="6108592" y="4716362"/>
              <a:ext cx="922741" cy="186198"/>
              <a:chOff x="5005150" y="4953771"/>
              <a:chExt cx="1307588" cy="234579"/>
            </a:xfrm>
          </p:grpSpPr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087E2DEF-76A1-53CD-8AB7-E95D988E1543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A5D1FFF2-FB99-A7BA-BEF9-9D9506C5763B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E0C9819-9AA9-C635-B541-B2729869F2BA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E576FE63-D3FB-7A68-D2DC-89495D0EB994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3EA15451-D83E-2C7A-2AA8-A14BA9E28A15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9426DFE9-CA10-7B05-33E4-9246AC45EEB7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D408178-6F4B-8906-9E98-B1C75635D84C}"/>
                </a:ext>
              </a:extLst>
            </p:cNvPr>
            <p:cNvGrpSpPr/>
            <p:nvPr/>
          </p:nvGrpSpPr>
          <p:grpSpPr>
            <a:xfrm>
              <a:off x="6108592" y="3751900"/>
              <a:ext cx="922741" cy="186198"/>
              <a:chOff x="5005150" y="4953771"/>
              <a:chExt cx="1307588" cy="234579"/>
            </a:xfrm>
          </p:grpSpPr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0A6DE15C-03D2-E98D-AC9F-D47142271A44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1EB27F2-EED0-140B-BC9F-D4D05E6732C5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6668AAC-4AD0-6C54-4B76-EBE2161E68E8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E94CDCC-9441-8FC2-014B-8470836451C0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8CE95165-7C24-605C-2A59-3D0D31D8ABF5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18776943-B6DC-78CB-65BB-36261258312B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A53A0F96-DAEA-CDBD-DABA-4BF8EA5CFFE9}"/>
                </a:ext>
              </a:extLst>
            </p:cNvPr>
            <p:cNvGrpSpPr/>
            <p:nvPr/>
          </p:nvGrpSpPr>
          <p:grpSpPr>
            <a:xfrm>
              <a:off x="7053611" y="3751900"/>
              <a:ext cx="922741" cy="186198"/>
              <a:chOff x="6551262" y="4785758"/>
              <a:chExt cx="1307588" cy="234579"/>
            </a:xfrm>
          </p:grpSpPr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6BD428A6-8322-FADC-EC0B-EF9366A5D347}"/>
                  </a:ext>
                </a:extLst>
              </p:cNvPr>
              <p:cNvSpPr/>
              <p:nvPr/>
            </p:nvSpPr>
            <p:spPr>
              <a:xfrm>
                <a:off x="6551262" y="4785758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CA412C45-4512-1974-689F-5F30C4FD1C22}"/>
                  </a:ext>
                </a:extLst>
              </p:cNvPr>
              <p:cNvGrpSpPr/>
              <p:nvPr/>
            </p:nvGrpSpPr>
            <p:grpSpPr>
              <a:xfrm>
                <a:off x="6614203" y="4887213"/>
                <a:ext cx="1181707" cy="31669"/>
                <a:chOff x="6758803" y="5078982"/>
                <a:chExt cx="1181707" cy="31669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056C26C3-EE7C-DF6F-6823-6535D65CD9B5}"/>
                    </a:ext>
                  </a:extLst>
                </p:cNvPr>
                <p:cNvSpPr/>
                <p:nvPr/>
              </p:nvSpPr>
              <p:spPr>
                <a:xfrm flipV="1">
                  <a:off x="706990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B1510103-097E-1198-7143-63D1B72B0CBA}"/>
                    </a:ext>
                  </a:extLst>
                </p:cNvPr>
                <p:cNvSpPr/>
                <p:nvPr/>
              </p:nvSpPr>
              <p:spPr>
                <a:xfrm flipV="1">
                  <a:off x="769211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9A20183-F5E3-30BE-4BB9-56711FBBC82B}"/>
                    </a:ext>
                  </a:extLst>
                </p:cNvPr>
                <p:cNvSpPr/>
                <p:nvPr/>
              </p:nvSpPr>
              <p:spPr>
                <a:xfrm flipV="1">
                  <a:off x="675880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76EAF81-384A-6A36-3353-5B882D1AFE1B}"/>
                    </a:ext>
                  </a:extLst>
                </p:cNvPr>
                <p:cNvSpPr/>
                <p:nvPr/>
              </p:nvSpPr>
              <p:spPr>
                <a:xfrm flipV="1">
                  <a:off x="738101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6A1A63B9-7020-D7D3-A864-28A45AC4B33F}"/>
                </a:ext>
              </a:extLst>
            </p:cNvPr>
            <p:cNvGrpSpPr/>
            <p:nvPr/>
          </p:nvGrpSpPr>
          <p:grpSpPr>
            <a:xfrm>
              <a:off x="8943651" y="3751900"/>
              <a:ext cx="528675" cy="186198"/>
              <a:chOff x="9881200" y="4750893"/>
              <a:chExt cx="749169" cy="234579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C3623CCC-688D-2335-A573-901BB06E2942}"/>
                  </a:ext>
                </a:extLst>
              </p:cNvPr>
              <p:cNvSpPr/>
              <p:nvPr/>
            </p:nvSpPr>
            <p:spPr>
              <a:xfrm>
                <a:off x="9881200" y="4750893"/>
                <a:ext cx="749169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8B78910-872F-20E3-7778-FC1DB5C42A99}"/>
                  </a:ext>
                </a:extLst>
              </p:cNvPr>
              <p:cNvGrpSpPr/>
              <p:nvPr/>
            </p:nvGrpSpPr>
            <p:grpSpPr>
              <a:xfrm>
                <a:off x="9976033" y="4852348"/>
                <a:ext cx="559503" cy="31669"/>
                <a:chOff x="9247643" y="5078982"/>
                <a:chExt cx="559503" cy="31669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C9BAC82-7517-0CB4-9825-F0EDEC34758B}"/>
                    </a:ext>
                  </a:extLst>
                </p:cNvPr>
                <p:cNvSpPr/>
                <p:nvPr/>
              </p:nvSpPr>
              <p:spPr>
                <a:xfrm flipV="1">
                  <a:off x="924764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00224F66-30EC-2E63-1065-84FFA0253F47}"/>
                    </a:ext>
                  </a:extLst>
                </p:cNvPr>
                <p:cNvSpPr/>
                <p:nvPr/>
              </p:nvSpPr>
              <p:spPr>
                <a:xfrm flipV="1">
                  <a:off x="9558754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6EB0D00-4028-9747-25EA-7FCAEF42B7C3}"/>
                </a:ext>
              </a:extLst>
            </p:cNvPr>
            <p:cNvGrpSpPr/>
            <p:nvPr/>
          </p:nvGrpSpPr>
          <p:grpSpPr>
            <a:xfrm>
              <a:off x="7998631" y="3751900"/>
              <a:ext cx="922741" cy="186198"/>
              <a:chOff x="8228736" y="4742736"/>
              <a:chExt cx="1307588" cy="234579"/>
            </a:xfrm>
          </p:grpSpPr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37B89628-9BD3-EDC3-DE8D-34944547CA21}"/>
                  </a:ext>
                </a:extLst>
              </p:cNvPr>
              <p:cNvSpPr/>
              <p:nvPr/>
            </p:nvSpPr>
            <p:spPr>
              <a:xfrm>
                <a:off x="8228736" y="4742736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EC62B8BA-2A6A-8705-F245-87D530181BB9}"/>
                  </a:ext>
                </a:extLst>
              </p:cNvPr>
              <p:cNvGrpSpPr/>
              <p:nvPr/>
            </p:nvGrpSpPr>
            <p:grpSpPr>
              <a:xfrm>
                <a:off x="8291677" y="4844191"/>
                <a:ext cx="1181707" cy="31669"/>
                <a:chOff x="8003223" y="5078982"/>
                <a:chExt cx="1181707" cy="3166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B01AFB1-789B-E0F2-4EC4-96479D81D5AC}"/>
                    </a:ext>
                  </a:extLst>
                </p:cNvPr>
                <p:cNvSpPr/>
                <p:nvPr/>
              </p:nvSpPr>
              <p:spPr>
                <a:xfrm flipV="1">
                  <a:off x="800322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CC862D21-AD89-2836-704D-41EE7BB6FC27}"/>
                    </a:ext>
                  </a:extLst>
                </p:cNvPr>
                <p:cNvSpPr/>
                <p:nvPr/>
              </p:nvSpPr>
              <p:spPr>
                <a:xfrm flipV="1">
                  <a:off x="831432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13952B18-159B-EBAA-D36F-DEA237B596ED}"/>
                    </a:ext>
                  </a:extLst>
                </p:cNvPr>
                <p:cNvSpPr/>
                <p:nvPr/>
              </p:nvSpPr>
              <p:spPr>
                <a:xfrm flipV="1">
                  <a:off x="893653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0B56A6B-95C4-987E-F512-D966DD275891}"/>
                    </a:ext>
                  </a:extLst>
                </p:cNvPr>
                <p:cNvSpPr/>
                <p:nvPr/>
              </p:nvSpPr>
              <p:spPr>
                <a:xfrm flipV="1">
                  <a:off x="862543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89EA58BF-5DB4-FDA4-6001-2CAAE2F122D1}"/>
                    </a:ext>
                  </a:extLst>
                </p:cNvPr>
                <p:cNvSpPr txBox="1"/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89EA58BF-5DB4-FDA4-6001-2CAAE2F12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blipFill>
                  <a:blip r:embed="rId2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9E3DFD2-3260-FB64-17FE-4729DE87E9DD}"/>
                    </a:ext>
                  </a:extLst>
                </p:cNvPr>
                <p:cNvSpPr txBox="1"/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9E3DFD2-3260-FB64-17FE-4729DE87E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blipFill>
                  <a:blip r:embed="rId3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C1F8AAD-2F75-8BF5-EA0A-0D3DB6955673}"/>
                    </a:ext>
                  </a:extLst>
                </p:cNvPr>
                <p:cNvSpPr txBox="1"/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C1F8AAD-2F75-8BF5-EA0A-0D3DB6955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blipFill>
                  <a:blip r:embed="rId4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6BE10D55-8038-DA83-EC03-3181D926D461}"/>
                    </a:ext>
                  </a:extLst>
                </p:cNvPr>
                <p:cNvSpPr txBox="1"/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6BE10D55-8038-DA83-EC03-3181D926D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blipFill>
                  <a:blip r:embed="rId5"/>
                  <a:stretch>
                    <a:fillRect r="-37778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F64AE584-8C91-F129-BE43-F82C26419D22}"/>
                    </a:ext>
                  </a:extLst>
                </p:cNvPr>
                <p:cNvSpPr txBox="1"/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F64AE584-8C91-F129-BE43-F82C26419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blipFill>
                  <a:blip r:embed="rId6"/>
                  <a:stretch>
                    <a:fillRect r="-35556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BE84D2E-1B20-F5AF-B27F-813552DCED91}"/>
                    </a:ext>
                  </a:extLst>
                </p:cNvPr>
                <p:cNvSpPr txBox="1"/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BE84D2E-1B20-F5AF-B27F-813552DCE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blipFill>
                  <a:blip r:embed="rId7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7A267B0-F8C3-FDB5-BB55-8B48C0D43AA5}"/>
                    </a:ext>
                  </a:extLst>
                </p:cNvPr>
                <p:cNvSpPr txBox="1"/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7A267B0-F8C3-FDB5-BB55-8B48C0D43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blipFill>
                  <a:blip r:embed="rId8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3949AA59-82B9-BD87-DEBB-F77C9A44D08C}"/>
                    </a:ext>
                  </a:extLst>
                </p:cNvPr>
                <p:cNvSpPr txBox="1"/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3949AA59-82B9-BD87-DEBB-F77C9A44D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blipFill>
                  <a:blip r:embed="rId9"/>
                  <a:stretch>
                    <a:fillRect r="-33333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960ABE6-68EA-3DB0-003B-D893658E3E79}"/>
                </a:ext>
              </a:extLst>
            </p:cNvPr>
            <p:cNvSpPr txBox="1"/>
            <p:nvPr/>
          </p:nvSpPr>
          <p:spPr>
            <a:xfrm>
              <a:off x="5683332" y="4172720"/>
              <a:ext cx="322338" cy="299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(d)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FBE25FD6-4990-BE07-27D2-2B8B7E6589D7}"/>
                </a:ext>
              </a:extLst>
            </p:cNvPr>
            <p:cNvGrpSpPr/>
            <p:nvPr/>
          </p:nvGrpSpPr>
          <p:grpSpPr>
            <a:xfrm>
              <a:off x="1900170" y="4026272"/>
              <a:ext cx="3139302" cy="866903"/>
              <a:chOff x="2324632" y="4690904"/>
              <a:chExt cx="3139302" cy="866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A4DA90-AD0F-AAD6-5E38-B595B9B920ED}"/>
                  </a:ext>
                </a:extLst>
              </p:cNvPr>
              <p:cNvGrpSpPr/>
              <p:nvPr/>
            </p:nvGrpSpPr>
            <p:grpSpPr>
              <a:xfrm>
                <a:off x="2648126" y="4690904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B766A04F-33AC-9EF1-D91D-33DEFC1A7553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EC479F8F-F959-9F79-0072-3CB4A20A38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290AB8CB-B8B4-C23C-5E60-4CC311DF39AB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0C25D0E1-0954-3FBA-CCD6-E2C56DDD562A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D557A0A0-C843-9758-DBE1-C651A1BF041C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F1D98056-A775-C709-59C0-77C4F8339F5A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6C40B5B-8119-706F-0180-6D20952F4B9E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1EDF54D-7559-BB18-E741-D46E558D3684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6C04D08-FF92-A518-A59E-C4642FE8C4A4}"/>
                  </a:ext>
                </a:extLst>
              </p:cNvPr>
              <p:cNvGrpSpPr/>
              <p:nvPr/>
            </p:nvGrpSpPr>
            <p:grpSpPr>
              <a:xfrm>
                <a:off x="4026157" y="5502528"/>
                <a:ext cx="1437777" cy="31669"/>
                <a:chOff x="7782941" y="3400689"/>
                <a:chExt cx="1437777" cy="3166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142B28A-8BF2-9688-536D-E1B9EDA17F59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FB0EAA2-EB79-5D0A-47F1-6BA04E7BB00D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ABD3819-4A2F-033F-90AE-B7DB499FA6B6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E9A7194-5C3C-6B90-C257-C7AA03841CFC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6803107-D730-C99A-43F9-2DD8E40B58C1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97A7596-AC26-1F08-5553-D23E3D33C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4881500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D883071-7D6B-DDE6-6668-985846D19BE3}"/>
                  </a:ext>
                </a:extLst>
              </p:cNvPr>
              <p:cNvCxnSpPr>
                <a:cxnSpLocks/>
                <a:stCxn id="416" idx="3"/>
                <a:endCxn id="149" idx="0"/>
              </p:cNvCxnSpPr>
              <p:nvPr/>
            </p:nvCxnSpPr>
            <p:spPr>
              <a:xfrm flipH="1">
                <a:off x="4745045" y="5068832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17A5777-CDE0-65C8-2C4F-09C329AE9E91}"/>
                  </a:ext>
                </a:extLst>
              </p:cNvPr>
              <p:cNvCxnSpPr>
                <a:cxnSpLocks/>
                <a:stCxn id="128" idx="3"/>
                <a:endCxn id="151" idx="7"/>
              </p:cNvCxnSpPr>
              <p:nvPr/>
            </p:nvCxnSpPr>
            <p:spPr>
              <a:xfrm flipH="1">
                <a:off x="4315388" y="4917769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B28A3F6-976F-72EB-5306-39E2CFFF688A}"/>
                  </a:ext>
                </a:extLst>
              </p:cNvPr>
              <p:cNvCxnSpPr>
                <a:cxnSpLocks/>
                <a:stCxn id="128" idx="5"/>
                <a:endCxn id="416" idx="1"/>
              </p:cNvCxnSpPr>
              <p:nvPr/>
            </p:nvCxnSpPr>
            <p:spPr>
              <a:xfrm>
                <a:off x="4761407" y="4917769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4BE479F-A6B9-7B8E-BDF8-008DB7BEF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5886" y="5189561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E037C4A-63AD-6245-9F39-5216F26D37E1}"/>
                  </a:ext>
                </a:extLst>
              </p:cNvPr>
              <p:cNvGrpSpPr/>
              <p:nvPr/>
            </p:nvGrpSpPr>
            <p:grpSpPr>
              <a:xfrm>
                <a:off x="4127213" y="5393202"/>
                <a:ext cx="343626" cy="42492"/>
                <a:chOff x="7883997" y="3291363"/>
                <a:chExt cx="343626" cy="4249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14185B5-9493-F147-F98B-283606BEE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1FD96AFD-7932-01EA-9A14-09667F7E5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BB699AF-1442-DA7E-F318-100616762B9C}"/>
                  </a:ext>
                </a:extLst>
              </p:cNvPr>
              <p:cNvCxnSpPr>
                <a:cxnSpLocks/>
                <a:stCxn id="151" idx="3"/>
                <a:endCxn id="156" idx="0"/>
              </p:cNvCxnSpPr>
              <p:nvPr/>
            </p:nvCxnSpPr>
            <p:spPr>
              <a:xfrm flipH="1">
                <a:off x="4150353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22FA13D-985C-C80A-1606-3953EF0EC336}"/>
                  </a:ext>
                </a:extLst>
              </p:cNvPr>
              <p:cNvCxnSpPr>
                <a:cxnSpLocks/>
                <a:stCxn id="151" idx="5"/>
                <a:endCxn id="158" idx="0"/>
              </p:cNvCxnSpPr>
              <p:nvPr/>
            </p:nvCxnSpPr>
            <p:spPr>
              <a:xfrm>
                <a:off x="4315388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5C52B31-5AC4-074D-B340-E4277E053C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5393202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080F6E2-7A64-860E-5163-BDAA33505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7924" y="516591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67D52C0-BD7A-2DD1-AFE6-547A14D8C810}"/>
                  </a:ext>
                </a:extLst>
              </p:cNvPr>
              <p:cNvGrpSpPr/>
              <p:nvPr/>
            </p:nvGrpSpPr>
            <p:grpSpPr>
              <a:xfrm>
                <a:off x="5019251" y="5393202"/>
                <a:ext cx="343627" cy="42492"/>
                <a:chOff x="8776035" y="3291363"/>
                <a:chExt cx="343627" cy="42492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CF825DB-63C9-D0E8-320A-9FA7592F00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35EC572-607B-4167-91CB-F5A0C96C39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8EDC506-6658-3F43-BC27-5D320B213912}"/>
                  </a:ext>
                </a:extLst>
              </p:cNvPr>
              <p:cNvCxnSpPr>
                <a:cxnSpLocks/>
                <a:stCxn id="135" idx="3"/>
                <a:endCxn id="141" idx="0"/>
              </p:cNvCxnSpPr>
              <p:nvPr/>
            </p:nvCxnSpPr>
            <p:spPr>
              <a:xfrm flipH="1">
                <a:off x="5042391" y="5202182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B5E4F3B-60C7-9668-2369-4E7E946502F3}"/>
                  </a:ext>
                </a:extLst>
              </p:cNvPr>
              <p:cNvCxnSpPr>
                <a:cxnSpLocks/>
                <a:stCxn id="135" idx="5"/>
                <a:endCxn id="142" idx="0"/>
              </p:cNvCxnSpPr>
              <p:nvPr/>
            </p:nvCxnSpPr>
            <p:spPr>
              <a:xfrm>
                <a:off x="5207426" y="5202182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42261C4-D62B-C98F-1088-FB2237035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4559" y="5056985"/>
                <a:ext cx="11433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E9D9B8A-ADB7-8A9E-81F8-6C8769C81613}"/>
                  </a:ext>
                </a:extLst>
              </p:cNvPr>
              <p:cNvSpPr txBox="1"/>
              <p:nvPr/>
            </p:nvSpPr>
            <p:spPr>
              <a:xfrm>
                <a:off x="3419665" y="4834329"/>
                <a:ext cx="997589" cy="28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100" dirty="0"/>
                  <a:t>Phylo. Infr.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DF3C67E-AD12-4B43-1626-2D2EF0630D3D}"/>
                  </a:ext>
                </a:extLst>
              </p:cNvPr>
              <p:cNvSpPr txBox="1"/>
              <p:nvPr/>
            </p:nvSpPr>
            <p:spPr>
              <a:xfrm>
                <a:off x="2324632" y="508118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(b)</a:t>
                </a: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21363ABA-4AB0-646A-6F25-94D8DE15E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5199" y="50325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78FAE2F-0EB7-0D47-9930-0D63F9166F7E}"/>
                  </a:ext>
                </a:extLst>
              </p:cNvPr>
              <p:cNvCxnSpPr>
                <a:cxnSpLocks/>
                <a:stCxn id="416" idx="5"/>
                <a:endCxn id="135" idx="1"/>
              </p:cNvCxnSpPr>
              <p:nvPr/>
            </p:nvCxnSpPr>
            <p:spPr>
              <a:xfrm>
                <a:off x="4994701" y="5068832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509FA0C-BB6D-172C-CDED-1763258FD73F}"/>
                </a:ext>
              </a:extLst>
            </p:cNvPr>
            <p:cNvGrpSpPr/>
            <p:nvPr/>
          </p:nvGrpSpPr>
          <p:grpSpPr>
            <a:xfrm>
              <a:off x="5634723" y="1456182"/>
              <a:ext cx="4402141" cy="1781049"/>
              <a:chOff x="4767221" y="1757522"/>
              <a:chExt cx="4402141" cy="1781049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4757943B-94B1-C6BF-7664-A56CB3371820}"/>
                  </a:ext>
                </a:extLst>
              </p:cNvPr>
              <p:cNvGrpSpPr/>
              <p:nvPr/>
            </p:nvGrpSpPr>
            <p:grpSpPr>
              <a:xfrm>
                <a:off x="7731585" y="1766710"/>
                <a:ext cx="1437777" cy="652697"/>
                <a:chOff x="4640560" y="4323602"/>
                <a:chExt cx="1437777" cy="65269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8B089A88-5C74-2C26-694E-3023B1FD75A1}"/>
                    </a:ext>
                  </a:extLst>
                </p:cNvPr>
                <p:cNvGrpSpPr/>
                <p:nvPr/>
              </p:nvGrpSpPr>
              <p:grpSpPr>
                <a:xfrm>
                  <a:off x="4640560" y="4944630"/>
                  <a:ext cx="1437777" cy="31669"/>
                  <a:chOff x="7782941" y="3400689"/>
                  <a:chExt cx="1437777" cy="31669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08A26C02-7E42-1EF1-B8D4-2AAD4620629D}"/>
                      </a:ext>
                    </a:extLst>
                  </p:cNvPr>
                  <p:cNvSpPr/>
                  <p:nvPr/>
                </p:nvSpPr>
                <p:spPr>
                  <a:xfrm flipV="1">
                    <a:off x="7782941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CFF06441-8DD5-BEA8-3440-EB56C392316A}"/>
                      </a:ext>
                    </a:extLst>
                  </p:cNvPr>
                  <p:cNvSpPr/>
                  <p:nvPr/>
                </p:nvSpPr>
                <p:spPr>
                  <a:xfrm flipV="1">
                    <a:off x="8080287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80A40E0A-B7C3-B1BE-89E0-6CB381C76A29}"/>
                      </a:ext>
                    </a:extLst>
                  </p:cNvPr>
                  <p:cNvSpPr/>
                  <p:nvPr/>
                </p:nvSpPr>
                <p:spPr>
                  <a:xfrm flipV="1">
                    <a:off x="8674979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8AA632D2-B043-03D0-C391-9B7BC9A6A5C3}"/>
                      </a:ext>
                    </a:extLst>
                  </p:cNvPr>
                  <p:cNvSpPr/>
                  <p:nvPr/>
                </p:nvSpPr>
                <p:spPr>
                  <a:xfrm flipV="1">
                    <a:off x="8972326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F0A0D7BB-3533-4218-82C2-563086477683}"/>
                      </a:ext>
                    </a:extLst>
                  </p:cNvPr>
                  <p:cNvSpPr/>
                  <p:nvPr/>
                </p:nvSpPr>
                <p:spPr>
                  <a:xfrm flipV="1">
                    <a:off x="8377633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19191E06-A127-9846-10C1-3605ABB27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323602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9CF4484-AA0A-089F-C4F1-16E0208B019C}"/>
                    </a:ext>
                  </a:extLst>
                </p:cNvPr>
                <p:cNvCxnSpPr>
                  <a:cxnSpLocks/>
                  <a:stCxn id="449" idx="3"/>
                  <a:endCxn id="442" idx="0"/>
                </p:cNvCxnSpPr>
                <p:nvPr/>
              </p:nvCxnSpPr>
              <p:spPr>
                <a:xfrm flipH="1">
                  <a:off x="5359448" y="4510934"/>
                  <a:ext cx="216932" cy="3243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E2C97AF2-3A23-E9FD-2DE5-45DB6A80BCF3}"/>
                    </a:ext>
                  </a:extLst>
                </p:cNvPr>
                <p:cNvCxnSpPr>
                  <a:cxnSpLocks/>
                  <a:stCxn id="432" idx="3"/>
                  <a:endCxn id="436" idx="7"/>
                </p:cNvCxnSpPr>
                <p:nvPr/>
              </p:nvCxnSpPr>
              <p:spPr>
                <a:xfrm flipH="1">
                  <a:off x="4929791" y="4359871"/>
                  <a:ext cx="413295" cy="27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5A775DE-C2C2-324E-A3BD-DE2D5B7F4FCF}"/>
                    </a:ext>
                  </a:extLst>
                </p:cNvPr>
                <p:cNvCxnSpPr>
                  <a:cxnSpLocks/>
                  <a:stCxn id="432" idx="5"/>
                  <a:endCxn id="449" idx="1"/>
                </p:cNvCxnSpPr>
                <p:nvPr/>
              </p:nvCxnSpPr>
              <p:spPr>
                <a:xfrm>
                  <a:off x="5375810" y="4359871"/>
                  <a:ext cx="200570" cy="1210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091F89F0-E5C3-5A92-8158-571D99964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0289" y="4631663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0CD79B97-9257-C320-DC2E-64843463DF33}"/>
                    </a:ext>
                  </a:extLst>
                </p:cNvPr>
                <p:cNvGrpSpPr/>
                <p:nvPr/>
              </p:nvGrpSpPr>
              <p:grpSpPr>
                <a:xfrm>
                  <a:off x="4741616" y="4835304"/>
                  <a:ext cx="343626" cy="42492"/>
                  <a:chOff x="7883997" y="3291363"/>
                  <a:chExt cx="343626" cy="42492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82633E7D-E20B-1179-D7FC-A3DC5EACA2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83997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376F5DA0-C16F-CC64-C0DE-EDA38A5AC9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81343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3CE558D0-7CEC-1AAC-8674-D1E15FB2B7F4}"/>
                    </a:ext>
                  </a:extLst>
                </p:cNvPr>
                <p:cNvCxnSpPr>
                  <a:cxnSpLocks/>
                  <a:stCxn id="436" idx="3"/>
                  <a:endCxn id="438" idx="0"/>
                </p:cNvCxnSpPr>
                <p:nvPr/>
              </p:nvCxnSpPr>
              <p:spPr>
                <a:xfrm flipH="1">
                  <a:off x="4764756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55F0010-ADEB-1625-CD80-3A22C584E731}"/>
                    </a:ext>
                  </a:extLst>
                </p:cNvPr>
                <p:cNvCxnSpPr>
                  <a:cxnSpLocks/>
                  <a:stCxn id="436" idx="5"/>
                  <a:endCxn id="439" idx="0"/>
                </p:cNvCxnSpPr>
                <p:nvPr/>
              </p:nvCxnSpPr>
              <p:spPr>
                <a:xfrm>
                  <a:off x="4929791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BD96A884-A0E0-77BA-13CA-EEA1A70E1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835304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316978C2-44B5-0D87-6320-A288F7328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82327" y="460801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0173671C-365F-7A69-6F08-68E51BC56694}"/>
                    </a:ext>
                  </a:extLst>
                </p:cNvPr>
                <p:cNvGrpSpPr/>
                <p:nvPr/>
              </p:nvGrpSpPr>
              <p:grpSpPr>
                <a:xfrm>
                  <a:off x="5633654" y="4835304"/>
                  <a:ext cx="343627" cy="42492"/>
                  <a:chOff x="8776035" y="3291363"/>
                  <a:chExt cx="343627" cy="42492"/>
                </a:xfrm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653AB9DE-C651-CA2C-1F79-6D743A6813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6035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5D493EAD-74F5-E4E6-6E17-2F2772F87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3382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CF0EDAF-3D8F-EAAA-319E-60AFA2B08968}"/>
                    </a:ext>
                  </a:extLst>
                </p:cNvPr>
                <p:cNvCxnSpPr>
                  <a:cxnSpLocks/>
                  <a:stCxn id="443" idx="3"/>
                  <a:endCxn id="445" idx="0"/>
                </p:cNvCxnSpPr>
                <p:nvPr/>
              </p:nvCxnSpPr>
              <p:spPr>
                <a:xfrm flipH="1">
                  <a:off x="5656794" y="4644284"/>
                  <a:ext cx="132311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CBDC835-7F9B-135A-6744-DCC014982024}"/>
                    </a:ext>
                  </a:extLst>
                </p:cNvPr>
                <p:cNvCxnSpPr>
                  <a:cxnSpLocks/>
                  <a:stCxn id="443" idx="5"/>
                  <a:endCxn id="446" idx="0"/>
                </p:cNvCxnSpPr>
                <p:nvPr/>
              </p:nvCxnSpPr>
              <p:spPr>
                <a:xfrm>
                  <a:off x="5821829" y="4644284"/>
                  <a:ext cx="132312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E58E014-1774-9C04-07F0-F9A3AC7954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69602" y="447466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825D738B-F26C-EA1B-6739-4299D455C5B5}"/>
                    </a:ext>
                  </a:extLst>
                </p:cNvPr>
                <p:cNvCxnSpPr>
                  <a:cxnSpLocks/>
                  <a:stCxn id="449" idx="5"/>
                  <a:endCxn id="443" idx="1"/>
                </p:cNvCxnSpPr>
                <p:nvPr/>
              </p:nvCxnSpPr>
              <p:spPr>
                <a:xfrm>
                  <a:off x="5609104" y="4510934"/>
                  <a:ext cx="180001" cy="103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BDAAE2E3-5EE2-9D23-A515-A9062CB53E73}"/>
                  </a:ext>
                </a:extLst>
              </p:cNvPr>
              <p:cNvGrpSpPr/>
              <p:nvPr/>
            </p:nvGrpSpPr>
            <p:grpSpPr>
              <a:xfrm>
                <a:off x="5189273" y="1757522"/>
                <a:ext cx="785241" cy="946245"/>
                <a:chOff x="2572604" y="3634266"/>
                <a:chExt cx="1133605" cy="1366035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500C137-FE53-E0BA-336C-7A41F06A7ABF}"/>
                    </a:ext>
                  </a:extLst>
                </p:cNvPr>
                <p:cNvGrpSpPr/>
                <p:nvPr/>
              </p:nvGrpSpPr>
              <p:grpSpPr>
                <a:xfrm>
                  <a:off x="2626209" y="3920301"/>
                  <a:ext cx="1080000" cy="1080000"/>
                  <a:chOff x="1935371" y="2214282"/>
                  <a:chExt cx="1080000" cy="1080000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353F0DC-B8CC-50A0-DF3A-FD91D8DFD8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35371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9D13ED7-467F-1E20-4B71-E74B269AAD4F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A4175FCE-DB79-E601-3D3B-6692D774E00E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DABF928-435E-AA1D-41EF-C9B6403C60CF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0E4F9B47-6B61-678B-8689-6E693719DD4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BA6A4F4-90A8-6BB8-C316-93F91A810BD0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82FCA62-5D9D-C4B7-4E9C-0AD6105D7B1F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F10C1E6B-95A1-AA3B-2BB9-46A3F0C55A33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2D920A12-8CA0-E4B4-D146-6420D0C69039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56D2804C-64AF-2AF8-3C5A-19CFE4B1DDA9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FA942E6-EFE1-D7BC-0BEC-057E7ABA0E0A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C034F36-C3CB-ED19-237D-37A3EBCAAD59}"/>
                  </a:ext>
                </a:extLst>
              </p:cNvPr>
              <p:cNvCxnSpPr/>
              <p:nvPr/>
            </p:nvCxnSpPr>
            <p:spPr>
              <a:xfrm>
                <a:off x="5760114" y="2300845"/>
                <a:ext cx="1920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CA15E13-450A-1409-0F45-DDB3564524F1}"/>
                  </a:ext>
                </a:extLst>
              </p:cNvPr>
              <p:cNvSpPr/>
              <p:nvPr/>
            </p:nvSpPr>
            <p:spPr>
              <a:xfrm flipV="1">
                <a:off x="7729952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7D6741D-1CF3-4A99-426D-BF966F10C1B9}"/>
                  </a:ext>
                </a:extLst>
              </p:cNvPr>
              <p:cNvSpPr/>
              <p:nvPr/>
            </p:nvSpPr>
            <p:spPr>
              <a:xfrm flipV="1">
                <a:off x="8324287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D331AC8-A88D-A024-6920-8FD5F0957D2B}"/>
                  </a:ext>
                </a:extLst>
              </p:cNvPr>
              <p:cNvSpPr/>
              <p:nvPr/>
            </p:nvSpPr>
            <p:spPr>
              <a:xfrm flipV="1">
                <a:off x="7729952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21AF3C2A-CFBD-3285-2473-8F30908FA56A}"/>
                  </a:ext>
                </a:extLst>
              </p:cNvPr>
              <p:cNvSpPr/>
              <p:nvPr/>
            </p:nvSpPr>
            <p:spPr>
              <a:xfrm flipV="1">
                <a:off x="8027013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7F75FBB-AB39-90B1-082E-F45CB39CBE2F}"/>
                  </a:ext>
                </a:extLst>
              </p:cNvPr>
              <p:cNvSpPr/>
              <p:nvPr/>
            </p:nvSpPr>
            <p:spPr>
              <a:xfrm flipV="1">
                <a:off x="8324287" y="2468114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726D949-8F55-7181-77EC-EBC77576143F}"/>
                  </a:ext>
                </a:extLst>
              </p:cNvPr>
              <p:cNvSpPr/>
              <p:nvPr/>
            </p:nvSpPr>
            <p:spPr>
              <a:xfrm flipV="1">
                <a:off x="8920970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4E00351-4C3A-EAA0-D3D8-67596358DBA5}"/>
                  </a:ext>
                </a:extLst>
              </p:cNvPr>
              <p:cNvSpPr/>
              <p:nvPr/>
            </p:nvSpPr>
            <p:spPr>
              <a:xfrm flipV="1">
                <a:off x="8620029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6EB4091-5E56-FCDA-187F-A6D85EAD8B28}"/>
                  </a:ext>
                </a:extLst>
              </p:cNvPr>
              <p:cNvSpPr/>
              <p:nvPr/>
            </p:nvSpPr>
            <p:spPr>
              <a:xfrm flipV="1">
                <a:off x="8620029" y="2657281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BA60107-DC45-BB69-33CF-48D3A1C7A91C}"/>
                  </a:ext>
                </a:extLst>
              </p:cNvPr>
              <p:cNvSpPr/>
              <p:nvPr/>
            </p:nvSpPr>
            <p:spPr>
              <a:xfrm flipV="1">
                <a:off x="8620029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4C2D112-0491-2C9E-9AD5-00BB8AAD20CF}"/>
                  </a:ext>
                </a:extLst>
              </p:cNvPr>
              <p:cNvSpPr/>
              <p:nvPr/>
            </p:nvSpPr>
            <p:spPr>
              <a:xfrm>
                <a:off x="6467956" y="2489392"/>
                <a:ext cx="383805" cy="5249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chemeClr val="tx1"/>
                    </a:solidFill>
                  </a:rPr>
                  <a:t>D</a:t>
                </a:r>
                <a:r>
                  <a:rPr lang="en-FR" sz="700" dirty="0">
                    <a:solidFill>
                      <a:schemeClr val="tx1"/>
                    </a:solidFill>
                  </a:rPr>
                  <a:t>ist.</a:t>
                </a:r>
              </a:p>
              <a:p>
                <a:pPr algn="ctr"/>
                <a:r>
                  <a:rPr lang="en-FR" sz="700" dirty="0">
                    <a:solidFill>
                      <a:schemeClr val="tx1"/>
                    </a:solidFill>
                  </a:rPr>
                  <a:t>Cal.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AF7BE9B-0540-F18C-6347-AC0C00D84483}"/>
                  </a:ext>
                </a:extLst>
              </p:cNvPr>
              <p:cNvSpPr txBox="1"/>
              <p:nvPr/>
            </p:nvSpPr>
            <p:spPr>
              <a:xfrm>
                <a:off x="6460492" y="2286211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D5B6BA8-36B0-B7C6-CE56-E846959C0CFB}"/>
                  </a:ext>
                </a:extLst>
              </p:cNvPr>
              <p:cNvSpPr txBox="1"/>
              <p:nvPr/>
            </p:nvSpPr>
            <p:spPr>
              <a:xfrm rot="16200000">
                <a:off x="6161677" y="2625301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5AF7497-3870-8889-B405-F10F682145ED}"/>
                  </a:ext>
                </a:extLst>
              </p:cNvPr>
              <p:cNvSpPr txBox="1"/>
              <p:nvPr/>
            </p:nvSpPr>
            <p:spPr>
              <a:xfrm>
                <a:off x="6811441" y="2545799"/>
                <a:ext cx="6976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Nearest </a:t>
                </a:r>
              </a:p>
              <a:p>
                <a:r>
                  <a:rPr lang="en-FR" sz="1100" dirty="0"/>
                  <a:t>neighbor</a:t>
                </a: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9776435E-B722-A917-DE69-DE13528C9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72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5D7453FE-1AD3-262B-E308-3BD766CEA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9494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B9193189-A723-35EE-B74E-4697EBF74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724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1412367-8896-D6B8-FF16-50E8048CB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846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C2AC53A-AFCA-8EFF-E6D0-36DA07319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5076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62673F1B-CE54-B6D4-E511-D8B15E4A0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6198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DCDD6F73-7EFE-3EBF-A08D-5344DF5A6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42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AF63DCCB-CE2C-C071-833A-5B10666F7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9550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B0403E04-D5CF-3D18-B68B-00E25CEAF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77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47D0CB4-A248-0648-BDEE-FEB721DE8FB9}"/>
                  </a:ext>
                </a:extLst>
              </p:cNvPr>
              <p:cNvGrpSpPr/>
              <p:nvPr/>
            </p:nvGrpSpPr>
            <p:grpSpPr>
              <a:xfrm>
                <a:off x="5241360" y="3365007"/>
                <a:ext cx="3236731" cy="173564"/>
                <a:chOff x="3059776" y="6225896"/>
                <a:chExt cx="4550504" cy="234579"/>
              </a:xfrm>
            </p:grpSpPr>
            <p:sp>
              <p:nvSpPr>
                <p:cNvPr id="304" name="Rounded Rectangle 303">
                  <a:extLst>
                    <a:ext uri="{FF2B5EF4-FFF2-40B4-BE49-F238E27FC236}">
                      <a16:creationId xmlns:a16="http://schemas.microsoft.com/office/drawing/2014/main" id="{B4FA6CD1-6162-4EA4-A8BB-CA1B007B7E41}"/>
                    </a:ext>
                  </a:extLst>
                </p:cNvPr>
                <p:cNvSpPr/>
                <p:nvPr/>
              </p:nvSpPr>
              <p:spPr>
                <a:xfrm>
                  <a:off x="3059776" y="6225896"/>
                  <a:ext cx="4550504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282693BD-0C29-2490-A29F-89537D9BAECB}"/>
                    </a:ext>
                  </a:extLst>
                </p:cNvPr>
                <p:cNvGrpSpPr/>
                <p:nvPr/>
              </p:nvGrpSpPr>
              <p:grpSpPr>
                <a:xfrm>
                  <a:off x="3188647" y="6327351"/>
                  <a:ext cx="4292763" cy="31669"/>
                  <a:chOff x="3486412" y="6563329"/>
                  <a:chExt cx="4292763" cy="31669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9EEC3803-BF7C-ABC8-6CF1-18B2A8AA0543}"/>
                      </a:ext>
                    </a:extLst>
                  </p:cNvPr>
                  <p:cNvSpPr/>
                  <p:nvPr/>
                </p:nvSpPr>
                <p:spPr>
                  <a:xfrm flipV="1">
                    <a:off x="348641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DE0AB215-C787-ADF3-8C98-4B7A552FB3FE}"/>
                      </a:ext>
                    </a:extLst>
                  </p:cNvPr>
                  <p:cNvSpPr/>
                  <p:nvPr/>
                </p:nvSpPr>
                <p:spPr>
                  <a:xfrm flipV="1">
                    <a:off x="441972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BDC4CEEC-FA17-792B-F785-4157DDFD454B}"/>
                      </a:ext>
                    </a:extLst>
                  </p:cNvPr>
                  <p:cNvSpPr/>
                  <p:nvPr/>
                </p:nvSpPr>
                <p:spPr>
                  <a:xfrm flipV="1">
                    <a:off x="597525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C9C8358-F9AE-E8D4-4A7B-579EB4457A9F}"/>
                      </a:ext>
                    </a:extLst>
                  </p:cNvPr>
                  <p:cNvSpPr/>
                  <p:nvPr/>
                </p:nvSpPr>
                <p:spPr>
                  <a:xfrm flipV="1">
                    <a:off x="721967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2C829BFC-C9AD-03A4-51F3-55A7CF454093}"/>
                      </a:ext>
                    </a:extLst>
                  </p:cNvPr>
                  <p:cNvSpPr/>
                  <p:nvPr/>
                </p:nvSpPr>
                <p:spPr>
                  <a:xfrm flipV="1">
                    <a:off x="504193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4A839011-5B03-0391-10A3-B172366FA711}"/>
                      </a:ext>
                    </a:extLst>
                  </p:cNvPr>
                  <p:cNvSpPr/>
                  <p:nvPr/>
                </p:nvSpPr>
                <p:spPr>
                  <a:xfrm flipV="1">
                    <a:off x="379751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90897BBE-48F4-FE54-4138-9901A7596717}"/>
                      </a:ext>
                    </a:extLst>
                  </p:cNvPr>
                  <p:cNvSpPr/>
                  <p:nvPr/>
                </p:nvSpPr>
                <p:spPr>
                  <a:xfrm flipV="1">
                    <a:off x="566414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9ECB3CE4-B98C-F1A6-AA3B-223A26BB5CE0}"/>
                      </a:ext>
                    </a:extLst>
                  </p:cNvPr>
                  <p:cNvSpPr/>
                  <p:nvPr/>
                </p:nvSpPr>
                <p:spPr>
                  <a:xfrm flipV="1">
                    <a:off x="410862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248CD7F5-CA83-AB79-28BF-6ABBD80C566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083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CEAC7352-EED3-095D-12EA-69E7697458AD}"/>
                      </a:ext>
                    </a:extLst>
                  </p:cNvPr>
                  <p:cNvSpPr/>
                  <p:nvPr/>
                </p:nvSpPr>
                <p:spPr>
                  <a:xfrm flipV="1">
                    <a:off x="535304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C646AC97-03E4-DD3B-4390-9C9A09818945}"/>
                      </a:ext>
                    </a:extLst>
                  </p:cNvPr>
                  <p:cNvSpPr/>
                  <p:nvPr/>
                </p:nvSpPr>
                <p:spPr>
                  <a:xfrm flipV="1">
                    <a:off x="7530783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19177C12-DAF4-4A1C-125D-26DB3BE6765A}"/>
                      </a:ext>
                    </a:extLst>
                  </p:cNvPr>
                  <p:cNvSpPr/>
                  <p:nvPr/>
                </p:nvSpPr>
                <p:spPr>
                  <a:xfrm flipV="1">
                    <a:off x="628635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D79E84C-2C94-DF03-1150-284DDFBFF5B6}"/>
                      </a:ext>
                    </a:extLst>
                  </p:cNvPr>
                  <p:cNvSpPr/>
                  <p:nvPr/>
                </p:nvSpPr>
                <p:spPr>
                  <a:xfrm flipV="1">
                    <a:off x="690856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3C7648D-FBFE-D269-C2F5-807C8364130F}"/>
                      </a:ext>
                    </a:extLst>
                  </p:cNvPr>
                  <p:cNvSpPr/>
                  <p:nvPr/>
                </p:nvSpPr>
                <p:spPr>
                  <a:xfrm flipV="1">
                    <a:off x="659746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9B6193A-2CBB-1085-5460-A980D446CF6A}"/>
                  </a:ext>
                </a:extLst>
              </p:cNvPr>
              <p:cNvSpPr txBox="1"/>
              <p:nvPr/>
            </p:nvSpPr>
            <p:spPr>
              <a:xfrm>
                <a:off x="4767221" y="2300845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(c)</a:t>
                </a:r>
              </a:p>
            </p:txBody>
          </p: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B90342D0-6D35-5DA6-883F-8D0B4230A2DA}"/>
                  </a:ext>
                </a:extLst>
              </p:cNvPr>
              <p:cNvCxnSpPr>
                <a:cxnSpLocks/>
                <a:endCxn id="304" idx="0"/>
              </p:cNvCxnSpPr>
              <p:nvPr/>
            </p:nvCxnSpPr>
            <p:spPr>
              <a:xfrm flipH="1">
                <a:off x="6859726" y="2675642"/>
                <a:ext cx="1411393" cy="68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BC4373A7-CAE6-601C-C812-5664703F898B}"/>
              </a:ext>
            </a:extLst>
          </p:cNvPr>
          <p:cNvSpPr txBox="1"/>
          <p:nvPr/>
        </p:nvSpPr>
        <p:spPr>
          <a:xfrm>
            <a:off x="838200" y="4910162"/>
            <a:ext cx="10515597" cy="135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627D08DF-ACB5-CC46-B3B8-D5EAC2FC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30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C5A-E41D-AEA6-4E06-D2B6C10A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2E76-095B-12CF-23D1-31A8C52D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539B-1228-F8EA-1FC4-47EEA52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637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D5172-9382-09D5-F74A-2096E678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Global updated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6CD4-85F8-D304-A80D-E26223357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15/10/2025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FDC1-F279-8E9B-1F79-A3B0B09B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9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4CE-92FD-556D-236F-D83012A9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Baches vs no-batch (single batch): ~10% different in compression size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4AFCC53-F7A9-E7EE-6E6B-B6F02567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86" y="1611662"/>
            <a:ext cx="4828500" cy="48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F6E79-BD82-3FA2-092F-D6D931332E6A}"/>
              </a:ext>
            </a:extLst>
          </p:cNvPr>
          <p:cNvSpPr txBox="1"/>
          <p:nvPr/>
        </p:nvSpPr>
        <p:spPr>
          <a:xfrm>
            <a:off x="749974" y="2147455"/>
            <a:ext cx="459438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Experiment setup:</a:t>
            </a:r>
          </a:p>
          <a:p>
            <a:r>
              <a:rPr lang="en-GB" sz="1400" dirty="0">
                <a:cs typeface="Arial" panose="020B0604020202020204" pitchFamily="34" charset="0"/>
              </a:rPr>
              <a:t>Dataset: E.coli 661k</a:t>
            </a:r>
          </a:p>
          <a:p>
            <a:r>
              <a:rPr lang="en-GB" sz="1400" dirty="0">
                <a:cs typeface="Arial" panose="020B0604020202020204" pitchFamily="34" charset="0"/>
              </a:rPr>
              <a:t>Multiple batches: Split into 23 batches of 4000 genomes</a:t>
            </a:r>
          </a:p>
          <a:p>
            <a:r>
              <a:rPr lang="en-GB" sz="1400" dirty="0">
                <a:cs typeface="Arial" panose="020B0604020202020204" pitchFamily="34" charset="0"/>
              </a:rPr>
              <a:t>Single batches: Compressed everything into 1 file</a:t>
            </a:r>
          </a:p>
          <a:p>
            <a:r>
              <a:rPr lang="en-GB" sz="1400" dirty="0">
                <a:cs typeface="Arial" panose="020B0604020202020204" pitchFamily="34" charset="0"/>
              </a:rPr>
              <a:t>Compressor: MBGC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BDE9F-75E0-2CA7-48B5-723200E3E88B}"/>
              </a:ext>
            </a:extLst>
          </p:cNvPr>
          <p:cNvSpPr/>
          <p:nvPr/>
        </p:nvSpPr>
        <p:spPr>
          <a:xfrm>
            <a:off x="832200" y="4229693"/>
            <a:ext cx="4559422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Reordering scheme: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dirty="0"/>
              <a:t>Phylogeneticcally reordered using all genomes (90k), solely for this experiment, not recommend in practice</a:t>
            </a:r>
          </a:p>
          <a:p>
            <a:r>
              <a:rPr lang="en-FR" sz="1400" dirty="0"/>
              <a:t>Threads: 25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AF96-3FCC-591B-F58C-58644A5C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78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C567D-4751-C6F2-9574-5282085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XZ, AGC, MBGC are all benefitted from Phylogenetic Compression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E1BEB-D5B3-85D8-7630-9425D1AE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566"/>
            <a:ext cx="4944139" cy="1159051"/>
          </a:xfrm>
        </p:spPr>
        <p:txBody>
          <a:bodyPr/>
          <a:lstStyle/>
          <a:p>
            <a:r>
              <a:rPr lang="en-FR" dirty="0"/>
              <a:t>Specific paramaters for bacterial data help AGC to achieve comparable results with XZ</a:t>
            </a:r>
          </a:p>
          <a:p>
            <a:r>
              <a:rPr lang="en-FR" dirty="0"/>
              <a:t>15-20% improvement in general</a:t>
            </a:r>
          </a:p>
          <a:p>
            <a:endParaRPr lang="en-FR" dirty="0"/>
          </a:p>
          <a:p>
            <a:endParaRPr lang="en-FR" dirty="0"/>
          </a:p>
          <a:p>
            <a:endParaRPr lang="en-FR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EE51110-1CCA-A51A-4E82-0101D337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33" y="1432783"/>
            <a:ext cx="5100675" cy="51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DE4D6B-E1A3-01FA-A3BB-E786E945EB08}"/>
              </a:ext>
            </a:extLst>
          </p:cNvPr>
          <p:cNvSpPr/>
          <p:nvPr/>
        </p:nvSpPr>
        <p:spPr>
          <a:xfrm>
            <a:off x="923002" y="5019807"/>
            <a:ext cx="4559422" cy="1159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AGC: segment size = 1500, group size = 500, adaptive mode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XZ: Default MiniPhy parameter</a:t>
            </a:r>
          </a:p>
          <a:p>
            <a:r>
              <a:rPr lang="en-FR" sz="1400" dirty="0"/>
              <a:t>Threads: 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6FD34-BC3C-B008-0BA7-7A6F8C7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6291777"/>
      </p:ext>
    </p:extLst>
  </p:cSld>
  <p:clrMapOvr>
    <a:masterClrMapping/>
  </p:clrMapOvr>
</p:sld>
</file>

<file path=ppt/theme/theme1.xml><?xml version="1.0" encoding="utf-8"?>
<a:theme xmlns:a="http://schemas.openxmlformats.org/drawingml/2006/main" name="My set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1016</TotalTime>
  <Words>766</Words>
  <Application>Microsoft Macintosh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My setup</vt:lpstr>
      <vt:lpstr>Optimized ordering and batching of microbial genomic data for compression</vt:lpstr>
      <vt:lpstr>Methods overview and recap</vt:lpstr>
      <vt:lpstr>PowerPoint Presentation</vt:lpstr>
      <vt:lpstr>Proposed methods overview: Global preordering and batching (replace level 1 from MiniPhy)</vt:lpstr>
      <vt:lpstr>Proposed methods overview: Global preordering and batching (replace level 1 from MiniPhy)</vt:lpstr>
      <vt:lpstr>PowerPoint Presentation</vt:lpstr>
      <vt:lpstr>Global updated results</vt:lpstr>
      <vt:lpstr>Baches vs no-batch (single batch): ~10% different in compression size</vt:lpstr>
      <vt:lpstr>XZ, AGC, MBGC are all benefitted from Phylogenetic Compression </vt:lpstr>
      <vt:lpstr>Top 6 species 661k compression size differences- MBGC, AGC, XZ</vt:lpstr>
      <vt:lpstr>Discussions</vt:lpstr>
      <vt:lpstr>Distribution of remanining genomes in the skeleton tree are not uniform</vt:lpstr>
      <vt:lpstr>Multilayers of similar parameters leads to confusion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2</cp:revision>
  <dcterms:created xsi:type="dcterms:W3CDTF">2025-09-14T19:44:55Z</dcterms:created>
  <dcterms:modified xsi:type="dcterms:W3CDTF">2025-09-15T12:41:21Z</dcterms:modified>
</cp:coreProperties>
</file>