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F73F93-04A7-4E9D-BED6-155DC6764206}">
  <a:tblStyle styleId="{CBF73F93-04A7-4E9D-BED6-155DC67642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84bfd13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84bfd13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84bfd1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84bfd1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f84bfd13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f84bfd13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84bfd13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84bfd13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84bfd1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84bfd1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84bfd13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84bfd13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84bfd13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84bfd13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84bfd13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84bfd13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84bfd1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84bfd1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84bfd1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84bfd1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84bfd1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84bfd1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84bfd1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84bfd1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84bfd13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84bfd13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84bfd13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84bfd13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84bfd1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84bfd1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84bfd1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84bfd1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■"/>
              <a:defRPr sz="900">
                <a:solidFill>
                  <a:schemeClr val="dk2"/>
                </a:solidFill>
              </a:defRPr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Taxonomy-independent Compression: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to the 661K Collection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</a:t>
            </a:r>
            <a:r>
              <a:rPr lang="en"/>
              <a:t>June 2025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– Referent Genome Selection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End of accession number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Select the last genome from each accession number range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Also includes accession number range of 1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Can be refined based on its length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64233 genomes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Number of species in the referent genomes: 3456 species (8207 </a:t>
            </a:r>
            <a:r>
              <a:rPr lang="en"/>
              <a:t>out of</a:t>
            </a:r>
            <a:r>
              <a:rPr lang="en"/>
              <a:t> the collection)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selection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Select randomly n genomes from the collection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Selected 64233 genomes to be comparable with the first strategy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Species coverage: 1677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question: What makes a good reference set?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Species coverage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Delta measure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Percentage of the collection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Species distribution (highly sampled species should be more present)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2432550" y="4608050"/>
            <a:ext cx="427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Currently testing with just the first selection strategy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– Skeleton Tree Construction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262575" y="118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Tools:Attotree: Mash + QuickTree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Parameters: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64k</a:t>
            </a:r>
            <a:r>
              <a:rPr lang="en"/>
              <a:t> genomes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Mash sketch size: </a:t>
            </a:r>
            <a:r>
              <a:rPr b="1" lang="en"/>
              <a:t>10k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Mash </a:t>
            </a:r>
            <a:r>
              <a:rPr b="1" lang="en"/>
              <a:t>parallelization</a:t>
            </a:r>
            <a:r>
              <a:rPr b="1" lang="en"/>
              <a:t> 10 threads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performance overview (Mash + QuickTree (nj)) : </a:t>
            </a:r>
            <a:r>
              <a:rPr b="1" lang="en"/>
              <a:t>~24h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Mash: </a:t>
            </a:r>
            <a:r>
              <a:rPr b="1" lang="en"/>
              <a:t>~6.5h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Quicktree()nj: </a:t>
            </a:r>
            <a:r>
              <a:rPr b="1" lang="en"/>
              <a:t>~17h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– Assignment of Query Genomes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Sketch all referents (1k sketch size)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query: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Find closest referent via Mash distance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Assign to node/group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Runtime stats for placement step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Not efficiently implemented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Can be massively parallel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For sketch size 1k: 64k*600k took ~44h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For sketch size 10k: estimation ~10-12 days</a:t>
            </a:r>
            <a:endParaRPr/>
          </a:p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</a:t>
            </a:r>
            <a:r>
              <a:rPr lang="en"/>
              <a:t>bis</a:t>
            </a:r>
            <a:r>
              <a:rPr lang="en"/>
              <a:t> – </a:t>
            </a:r>
            <a:r>
              <a:rPr lang="en"/>
              <a:t>do we need all the referent genomes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referent genomes: 64k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node groups: 36704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Observation: Not all nodes received assigned query genomes</a:t>
            </a:r>
            <a:r>
              <a:rPr lang="en"/>
              <a:t>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Can we reduce the skeleton tree while maintaining placement quality?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Smaller, more diverse referent set perform equally well?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– Second-Order Reordering (Optional)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Within-node batches require further reordering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Depends on batch size (e.g., 4000)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Current status: Not standardized in pipeline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be tested and optimized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different batching strategies: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batches (2500 / 4000) without 2nd reordering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Fixed batches + 2nd reordering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HLL binning after 2nd reordering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k-mer threshold for HLL binning: avg of 4000-genome batches (~700M)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results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Batches 2500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Nb of batch 265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Compression result: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Without 2nd reordering </a:t>
            </a:r>
            <a:r>
              <a:rPr lang="en"/>
              <a:t>71288935772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With 2nd reordering 43092893376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Batches 4000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Nb of batch 166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Compression result: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Without 2nd reordering 71081014828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With 2nd reordering 40493792112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HLL-binning: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Distinct kmers count threshold: 700000000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Nb of batches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Initial nb of batch 156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Some batches have a lot of genomes (max 29k genomes)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Cap the max genomes per batch at 10k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Final nb of batch 179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Binning time: ~10h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Compression result: on-going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723325" y="124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Discussion: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Taxonomy-independent compression is possible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Fixed size batching is not suitable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split similar genomes, combined not so compressible genomes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Important question:</a:t>
            </a:r>
            <a:endParaRPr b="1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How should we cut the taxonomy-independent phylogenetic order to maximize compression ratio?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Current ideas: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HLL-binning - currently testing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to best select referent genomes?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Standardize second reordering per batch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Combine HLL binning with placement-based grouping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into automated workflows</a:t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presentation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Context: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Phylogenetic order produces best compression ratio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Experimented of estimating phylogenetic order using phylogenetic placement produced promising result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Experimented with 100k Sal. enterica genomes: </a:t>
            </a:r>
            <a:r>
              <a:rPr lang="en"/>
              <a:t>phylogenetic</a:t>
            </a:r>
            <a:r>
              <a:rPr lang="en"/>
              <a:t> placement strategy and phylogenetic order resulted in similar post-compression sizes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On theory, phylogenetic placement should work on the whole collections level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Baseline benchmark: per-species fully phylogenetic order recompression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Species information from BakRep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For each species, infer the phylogenetic order on the whole species (except Sal. enterica)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For Sal. enterica, use the 100k phylogenetic orders calculated in previous experiment as skeleton tree.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Assign the remaining 80k genomes to the skeleton tree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2nd phylogenetic reordering per batch of 4000 genomes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Recompression, for species with more than 4000 genomes, cut into batches of 4000.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of the presentation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element: phylogenetic order with phylogenetic placement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Step 1: Select the referent genomes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Selection strategies: end of accession number and random. What are other strategies?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How many species from the original collection are included in the referent genomes?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Step 2: Infer the skeleton tree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Parameter: 64k genomes, sketch size 10k.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Runtime: Mash runtime, quicktree runtime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Step 3: Assignment of queries genomes to the skeleton tree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Sketch the referent genomes with mash sketch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Calculate the distance of each query genome to the referent genomes, assign it to the node (or leave?) with the minimum distance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Parameter: Sketch size 1k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Runtime of step 3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Step 4: (currently not standardized) Second phylogenetic reordering for each node group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This depends on the number of genomes per batch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Second element: batching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Cut per 2500/4000 genomes, without 2nd phylogenetic reordering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Cut per 2500/4000 genomes, with 2nd phylogenetic reordering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2nd phylogenetic reordering per 4000 genomes, then HLL-binning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Distinct kmers threshold selected by taking the average distinct kmers count of the batches 4000 (700000000)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Phylogenetic ordering produces </a:t>
            </a:r>
            <a:r>
              <a:rPr b="1" lang="en"/>
              <a:t>best compression ratio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Experimented for the 12 most sampled species in the 661k,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Prior work on 89k </a:t>
            </a:r>
            <a:r>
              <a:rPr i="1" lang="en"/>
              <a:t>E. coli</a:t>
            </a:r>
            <a:r>
              <a:rPr lang="en"/>
              <a:t> genomes: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Phylogenetic placement ≈ full phylogenetic order in compression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</a:t>
            </a:r>
            <a:r>
              <a:rPr lang="en"/>
              <a:t> Scale to the full 661K collection without taxonomy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Is it feasible on the whole collection?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How does it perform compared the current strategy?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Expected challenges: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Runtime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Find a good batching strategy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– Per-Species Phylo ordering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b="1" lang="en"/>
              <a:t>BakRep</a:t>
            </a:r>
            <a:r>
              <a:rPr lang="en"/>
              <a:t> to group genomes by species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 each species:</a:t>
            </a:r>
            <a:r>
              <a:rPr lang="en"/>
              <a:t> infer full phylogenetic order (except S. enterica)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For S. enterica: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Use 100k-genome tree as skeleton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Assign remaining 80k genomes to tree using phylogenetic placement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2nd reordering in batches of 4000 genomes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Batch into chunk of 4000 genomes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Dustbins:</a:t>
            </a:r>
            <a:r>
              <a:rPr lang="en"/>
              <a:t> 30k genomes in the dustbins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Infer the tree of 30k genomes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Cut into batches of 1000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xz compress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– Per-Species Phylo ordering - </a:t>
            </a:r>
            <a:r>
              <a:rPr lang="en"/>
              <a:t>result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Evaluation: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Original pipeline (per-batch phylo ordering) vs Per-species full phylo 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Number of batches is the same: 309 batches</a:t>
            </a:r>
            <a:endParaRPr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92" name="Google Shape;92;p18"/>
          <p:cNvGraphicFramePr/>
          <p:nvPr/>
        </p:nvGraphicFramePr>
        <p:xfrm>
          <a:off x="2293638" y="23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{CBF73F93-04A7-4E9D-BED6-155DC6764206}</a:tableStyleId>
              </a:tblPr>
              <a:tblGrid>
                <a:gridCol w="1518900"/>
                <a:gridCol w="1518900"/>
                <a:gridCol w="151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Per-batch strat.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Per-species strat.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Entire collection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27925361090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24652571364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S. enterica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4604082684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3869605904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E. coli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4301631272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3027293636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Strep. pneumoniae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726682524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522918468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Dustbins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10960746188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10612439608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93" name="Google Shape;93;p18"/>
          <p:cNvSpPr txBox="1"/>
          <p:nvPr/>
        </p:nvSpPr>
        <p:spPr>
          <a:xfrm>
            <a:off x="3157200" y="4659925"/>
            <a:ext cx="28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Compression result (byte)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– Per-Species Phylo ordering - </a:t>
            </a:r>
            <a:r>
              <a:rPr lang="en"/>
              <a:t>Discussion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388638" y="153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{CBF73F93-04A7-4E9D-BED6-155DC6764206}</a:tableStyleId>
              </a:tblPr>
              <a:tblGrid>
                <a:gridCol w="1518900"/>
                <a:gridCol w="1518900"/>
                <a:gridCol w="1518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Per-batch strat.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Per-species strat.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Entire collection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27925361090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24652571364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S. enterica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4604082684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3869605904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E. coli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4301631272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3027293636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Strep. pneumoniae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726682524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522918468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Dustbins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10960746188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10612439608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9"/>
          <p:cNvSpPr txBox="1"/>
          <p:nvPr/>
        </p:nvSpPr>
        <p:spPr>
          <a:xfrm>
            <a:off x="1252200" y="3821725"/>
            <a:ext cx="28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Compression result (byte)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286000" y="1539025"/>
            <a:ext cx="3546300" cy="2682900"/>
          </a:xfrm>
          <a:prstGeom prst="rect">
            <a:avLst/>
          </a:prstGeom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remarks: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It is possible to infer </a:t>
            </a:r>
            <a:r>
              <a:rPr b="1" lang="en"/>
              <a:t>phylogenetic trees on the species level</a:t>
            </a:r>
            <a:endParaRPr b="1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Nb of genomes per species would be best &lt;30k. &gt;50k requires </a:t>
            </a:r>
            <a:r>
              <a:rPr lang="en"/>
              <a:t>significant</a:t>
            </a:r>
            <a:r>
              <a:rPr lang="en"/>
              <a:t> more time 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For highly sampled species (such as S. enterica), </a:t>
            </a:r>
            <a:r>
              <a:rPr b="1" lang="en"/>
              <a:t>phylo placement phylogenetic order produces comparable improvement</a:t>
            </a:r>
            <a:endParaRPr b="1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b="1" lang="en"/>
              <a:t>Possible for dustbins,</a:t>
            </a:r>
            <a:r>
              <a:rPr lang="en"/>
              <a:t> slight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8761D"/>
                </a:solidFill>
              </a:rPr>
              <a:t>⇒ Positive result for dustbins, scaling up to the entire 661k collection</a:t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Taxo-independent Phylogenetic Placement based reordering: Workflow Overview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Sampling of skeleton reference genomes (~10% of database)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Skeleton tree construction (First-order reordering)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Assignment of query genomes to the skeleton genomes (NN)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(Optional) Second-order reordering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Batching and recompression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– Referent Genome Selection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End of accession number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Select the last genome from each accession number range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Also includes accession number range of 1</a:t>
            </a:r>
            <a:endParaRPr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Char char="■"/>
            </a:pPr>
            <a:r>
              <a:rPr lang="en"/>
              <a:t>Can be refined based on its length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64233 genomes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Number of species in the referent genomes: 3456 species (8207 out of the collection)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Random selection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Select randomly n genomes from the collection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Selected </a:t>
            </a:r>
            <a:r>
              <a:rPr lang="en"/>
              <a:t>64233 genomes to be comparable with the first strategy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Species coverage: 1677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 (modified)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