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61" r:id="rId4"/>
    <p:sldId id="262" r:id="rId5"/>
    <p:sldId id="263" r:id="rId6"/>
    <p:sldId id="264" r:id="rId7"/>
    <p:sldId id="267" r:id="rId8"/>
    <p:sldId id="270" r:id="rId9"/>
    <p:sldId id="272" r:id="rId10"/>
    <p:sldId id="273" r:id="rId11"/>
    <p:sldId id="275" r:id="rId12"/>
    <p:sldId id="277" r:id="rId13"/>
    <p:sldId id="278" r:id="rId14"/>
    <p:sldId id="285" r:id="rId15"/>
    <p:sldId id="286" r:id="rId16"/>
    <p:sldId id="291" r:id="rId17"/>
    <p:sldId id="290" r:id="rId18"/>
    <p:sldId id="292" r:id="rId19"/>
    <p:sldId id="294" r:id="rId20"/>
    <p:sldId id="295" r:id="rId21"/>
    <p:sldId id="296" r:id="rId22"/>
    <p:sldId id="297" r:id="rId23"/>
    <p:sldId id="298" r:id="rId24"/>
    <p:sldId id="305" r:id="rId25"/>
    <p:sldId id="306" r:id="rId26"/>
    <p:sldId id="303" r:id="rId27"/>
    <p:sldId id="307" r:id="rId28"/>
    <p:sldId id="308" r:id="rId29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49"/>
    <p:restoredTop sz="94682"/>
  </p:normalViewPr>
  <p:slideViewPr>
    <p:cSldViewPr snapToGrid="0" showGuides="1">
      <p:cViewPr varScale="1">
        <p:scale>
          <a:sx n="79" d="100"/>
          <a:sy n="79" d="100"/>
        </p:scale>
        <p:origin x="224" y="4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C8B2C-F5D2-D44E-AE64-294D47225D75}" type="datetimeFigureOut">
              <a:rPr lang="en-FR" smtClean="0"/>
              <a:t>17/03/2025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F6C04-5131-D44E-B9F7-9A757FC89C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3390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07939-1793-CF44-9F25-366A6E949AA3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62864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07939-1793-CF44-9F25-366A6E949AA3}" type="slidenum">
              <a:rPr lang="en-FR" smtClean="0"/>
              <a:t>10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86073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07939-1793-CF44-9F25-366A6E949AA3}" type="slidenum">
              <a:rPr lang="en-FR" smtClean="0"/>
              <a:t>15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9444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17F6-3A4C-00E9-C48F-2446BDB57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220F0-066B-E4A8-742D-CBF1B7215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9E1FC-EC8F-4D0E-987E-325B79EF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424C-05CB-964A-A740-0268350CA728}" type="datetimeFigureOut">
              <a:rPr lang="en-FR" smtClean="0"/>
              <a:t>17/03/2025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2ABAE-B027-768C-5432-C9A37EB8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5B298-D3F9-D193-DA50-245E33A5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82E7-3A8D-F24B-B3BB-0C0F06FFB3D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2803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982E-4591-4497-12DB-C485D213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3A321-797C-69EC-6F14-B43309FF3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CA1E6-647E-E388-6479-BF83639F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424C-05CB-964A-A740-0268350CA728}" type="datetimeFigureOut">
              <a:rPr lang="en-FR" smtClean="0"/>
              <a:t>17/03/2025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FE68-34D3-E4BD-FF02-3B8BEA0B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DC245-6FC0-B9A1-498B-666259E2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82E7-3A8D-F24B-B3BB-0C0F06FFB3D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7180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71C54-20DA-4824-3270-4862CC2FF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B07BA-75EB-9865-EB81-BE542A43C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426A6-7786-EB9B-7B1C-B063E51D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424C-05CB-964A-A740-0268350CA728}" type="datetimeFigureOut">
              <a:rPr lang="en-FR" smtClean="0"/>
              <a:t>17/03/2025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B69F8-AF19-D2B6-D2DF-050651B9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46551-824C-4860-8140-95B3E115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82E7-3A8D-F24B-B3BB-0C0F06FFB3D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8368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BC26-4D40-9A66-7117-3B9E5FB3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18D5-28E0-9BEA-ABCE-40FCB9B5E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EC673-F66E-C1AC-673B-A2E0FE8D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424C-05CB-964A-A740-0268350CA728}" type="datetimeFigureOut">
              <a:rPr lang="en-FR" smtClean="0"/>
              <a:t>17/03/2025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968A1-8266-1DE7-6157-93F3EF64C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2EE7E-2C89-15E5-CD4D-D9352E1B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82E7-3A8D-F24B-B3BB-0C0F06FFB3D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6028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2C1E-BC04-DF1F-C12D-9CEFCAB5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89E8C-6161-9071-410A-5CC4BFDF0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16AFA-7289-DCC3-AE86-019EAB3E7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424C-05CB-964A-A740-0268350CA728}" type="datetimeFigureOut">
              <a:rPr lang="en-FR" smtClean="0"/>
              <a:t>17/03/2025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874C1-CB9A-FF13-EFEC-D906D55F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0765D-2168-A602-DB97-46B6CE6C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82E7-3A8D-F24B-B3BB-0C0F06FFB3D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902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4BF2-D1E9-22CE-338D-282F3257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11BB-269F-D65B-2DB9-AF7D136CD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3C4B7-AFFF-96E4-ED77-F91FC9F76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7F86D-E5CE-F466-B07C-EBE306A2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424C-05CB-964A-A740-0268350CA728}" type="datetimeFigureOut">
              <a:rPr lang="en-FR" smtClean="0"/>
              <a:t>17/03/2025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F8D0F-AC74-12EE-4F4F-2D4D504C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39CD8-AFAE-3935-8C0E-C41160C9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82E7-3A8D-F24B-B3BB-0C0F06FFB3D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5207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0783F-51F8-E056-A7CB-8D086374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212F2-2003-FBC0-6EBC-5624904FB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4817D-74FE-D404-F0EA-CAE424CF4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68C3F-8F2C-D2CF-6F66-6B7B9D4E6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43072-BA7C-F38A-3BBA-4A0369E16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865E05-1FF3-EC8F-B24F-C6F6F2C0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424C-05CB-964A-A740-0268350CA728}" type="datetimeFigureOut">
              <a:rPr lang="en-FR" smtClean="0"/>
              <a:t>17/03/2025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C1F71-EA9C-8DD2-DA73-774B2106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B5000-15CD-58FF-CA12-E9541276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82E7-3A8D-F24B-B3BB-0C0F06FFB3D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1779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C7C5-6DE4-5FE3-1F09-6A7EA7DC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08943-D484-F37E-9419-85521CFB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424C-05CB-964A-A740-0268350CA728}" type="datetimeFigureOut">
              <a:rPr lang="en-FR" smtClean="0"/>
              <a:t>17/03/2025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D9EFA-F6E6-F02D-3CF5-901D9AA4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F48A5-65F4-7E95-1D0D-A94D3919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82E7-3A8D-F24B-B3BB-0C0F06FFB3D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2712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E3C26-5C9B-EFF5-01C4-1D060321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424C-05CB-964A-A740-0268350CA728}" type="datetimeFigureOut">
              <a:rPr lang="en-FR" smtClean="0"/>
              <a:t>17/03/2025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67374-62B3-182C-E956-760F79B6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C40FD-49DC-62D4-DAC7-13695602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82E7-3A8D-F24B-B3BB-0C0F06FFB3D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823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7A21-888D-6E9C-F8CA-0F0D5F47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7C48-CC63-EC63-CDA9-C3DC48009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6793E-E251-D374-A8FD-9E35F9718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B1400-9698-E367-77B0-F7627C48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424C-05CB-964A-A740-0268350CA728}" type="datetimeFigureOut">
              <a:rPr lang="en-FR" smtClean="0"/>
              <a:t>17/03/2025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0DD6B-82C2-2837-5941-8FB3019C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2D3D8-640E-F6E6-95F5-2ACFD417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82E7-3A8D-F24B-B3BB-0C0F06FFB3D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674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325C-5831-F79A-6F12-80A1482B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3C8AD-352C-FB60-DDED-53B304F5D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D2AC9-6223-A786-F1D2-47C393864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4E5AA-BFBA-D9FE-4CD1-4BFBCE5D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D424C-05CB-964A-A740-0268350CA728}" type="datetimeFigureOut">
              <a:rPr lang="en-FR" smtClean="0"/>
              <a:t>17/03/2025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1AF8D-CE6D-2A15-4EE4-8BDBD0C0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CD5E8-90BA-5BD9-9E73-C884DA8D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982E7-3A8D-F24B-B3BB-0C0F06FFB3D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0295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765A8-F4B0-BC1D-4BFD-8C976CB1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C853B-A3EE-746E-81A7-FFACDE7BE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AA8B0-3CC0-149F-ED04-2DEB1BBB9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D424C-05CB-964A-A740-0268350CA728}" type="datetimeFigureOut">
              <a:rPr lang="en-FR" smtClean="0"/>
              <a:t>17/03/2025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56E11-B090-7705-448B-055DE57AC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3FAA7-11F0-19ED-0507-D198B8DF4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982E7-3A8D-F24B-B3BB-0C0F06FFB3DA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0338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m-km-truong/HLL-Balancing" TargetMode="External"/><Relationship Id="rId2" Type="http://schemas.openxmlformats.org/officeDocument/2006/relationships/hyperlink" Target="https://github.com/tam-km-truong/HLL-Binnin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5912-DC90-FF21-D4F6-105EE2A0D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Bin Packing for</a:t>
            </a:r>
            <a:br>
              <a:rPr lang="en-GB" sz="4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GB" sz="4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Efficient Compression of Large Bacterial Genomes Collection</a:t>
            </a:r>
            <a:endParaRPr lang="en-F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B5083-D99B-5C74-C8DE-40489221D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Tam TRUONG</a:t>
            </a:r>
            <a:r>
              <a:rPr lang="en-GB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Dominique LAVENIER, Pierre PETERLONGO, Karel BRINDA</a:t>
            </a:r>
          </a:p>
          <a:p>
            <a:endParaRPr lang="en-FR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8B04C4-D7FD-D376-85DD-33321EFC0B3F}"/>
              </a:ext>
            </a:extLst>
          </p:cNvPr>
          <p:cNvGrpSpPr/>
          <p:nvPr/>
        </p:nvGrpSpPr>
        <p:grpSpPr>
          <a:xfrm>
            <a:off x="2047802" y="5018228"/>
            <a:ext cx="7827718" cy="857526"/>
            <a:chOff x="2472084" y="4700399"/>
            <a:chExt cx="9397882" cy="102173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000625-067F-4C6A-14DB-B1A049D91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9582" y="4704078"/>
              <a:ext cx="2260384" cy="1014377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1AEFF99-D8A6-0D3D-D1A1-8C8FD1B9D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9454" y="4855666"/>
              <a:ext cx="1409700" cy="7112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CCFEFDB-5EA4-917E-D42C-1C029DC7D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70908" y="4779945"/>
              <a:ext cx="2468118" cy="862643"/>
            </a:xfrm>
            <a:prstGeom prst="rect">
              <a:avLst/>
            </a:prstGeom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3BCB4F4A-5197-2F9A-BE19-58D7E1970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2084" y="4700399"/>
              <a:ext cx="1368396" cy="10217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7014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57FD1-8A7E-4B35-D86C-033AAE715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E204-DA28-0ADE-9B29-7E90AF97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Key Step In Phylogenetic Compression: Genomes Batching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8049B-8333-13DA-479F-D7F9AE86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8E09-9D24-494B-92D5-4BBC628DD305}" type="slidenum">
              <a:rPr lang="en-FR" smtClean="0"/>
              <a:t>10</a:t>
            </a:fld>
            <a:endParaRPr lang="en-FR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31B54E-290B-5F2D-BA22-6CDA3BD46314}"/>
              </a:ext>
            </a:extLst>
          </p:cNvPr>
          <p:cNvGrpSpPr/>
          <p:nvPr/>
        </p:nvGrpSpPr>
        <p:grpSpPr>
          <a:xfrm>
            <a:off x="813523" y="2971800"/>
            <a:ext cx="4594296" cy="1060259"/>
            <a:chOff x="1350170" y="2520540"/>
            <a:chExt cx="8882528" cy="1864798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10270D6-930F-8188-C270-8E0A1AC5FCA9}"/>
                </a:ext>
              </a:extLst>
            </p:cNvPr>
            <p:cNvSpPr/>
            <p:nvPr/>
          </p:nvSpPr>
          <p:spPr>
            <a:xfrm>
              <a:off x="1350170" y="2520540"/>
              <a:ext cx="1815506" cy="1816919"/>
            </a:xfrm>
            <a:prstGeom prst="roundRect">
              <a:avLst>
                <a:gd name="adj" fmla="val 7223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B5F6800E-D2DB-A9B1-B949-C890E9A2192C}"/>
                </a:ext>
              </a:extLst>
            </p:cNvPr>
            <p:cNvSpPr/>
            <p:nvPr/>
          </p:nvSpPr>
          <p:spPr>
            <a:xfrm>
              <a:off x="3359511" y="3082410"/>
              <a:ext cx="1013772" cy="69317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5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D25F91D-5511-196E-4AD6-705AA5D24765}"/>
                </a:ext>
              </a:extLst>
            </p:cNvPr>
            <p:cNvSpPr/>
            <p:nvPr/>
          </p:nvSpPr>
          <p:spPr>
            <a:xfrm>
              <a:off x="8477603" y="2546665"/>
              <a:ext cx="542980" cy="548422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8CA4AE6-8540-B80F-3F5F-50C7BB9F5FE0}"/>
                </a:ext>
              </a:extLst>
            </p:cNvPr>
            <p:cNvSpPr/>
            <p:nvPr/>
          </p:nvSpPr>
          <p:spPr>
            <a:xfrm>
              <a:off x="8477603" y="3176490"/>
              <a:ext cx="542980" cy="54842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A4B804E-2930-6A94-540F-7254C274A864}"/>
                </a:ext>
              </a:extLst>
            </p:cNvPr>
            <p:cNvSpPr/>
            <p:nvPr/>
          </p:nvSpPr>
          <p:spPr>
            <a:xfrm>
              <a:off x="9073986" y="2555440"/>
              <a:ext cx="542980" cy="548422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35DFE9C-1831-7807-EAC4-5EEF6BCB44DF}"/>
                </a:ext>
              </a:extLst>
            </p:cNvPr>
            <p:cNvSpPr/>
            <p:nvPr/>
          </p:nvSpPr>
          <p:spPr>
            <a:xfrm>
              <a:off x="9689718" y="2555440"/>
              <a:ext cx="542980" cy="548422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73EF5E97-5A76-054A-5B85-43C627D8F1EB}"/>
                </a:ext>
              </a:extLst>
            </p:cNvPr>
            <p:cNvSpPr/>
            <p:nvPr/>
          </p:nvSpPr>
          <p:spPr>
            <a:xfrm>
              <a:off x="9083092" y="3176490"/>
              <a:ext cx="542980" cy="548422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30814BA6-8B60-2D6D-3A71-37EBF9D7E4A4}"/>
                </a:ext>
              </a:extLst>
            </p:cNvPr>
            <p:cNvSpPr/>
            <p:nvPr/>
          </p:nvSpPr>
          <p:spPr>
            <a:xfrm>
              <a:off x="9688581" y="3195014"/>
              <a:ext cx="542980" cy="548422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944D5B6-301F-FA34-FEBA-0F5DDD5F9358}"/>
                </a:ext>
              </a:extLst>
            </p:cNvPr>
            <p:cNvGrpSpPr/>
            <p:nvPr/>
          </p:nvGrpSpPr>
          <p:grpSpPr>
            <a:xfrm>
              <a:off x="8567635" y="3897313"/>
              <a:ext cx="362913" cy="412517"/>
              <a:chOff x="8959680" y="3891082"/>
              <a:chExt cx="362913" cy="412517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251B9C73-CF01-A713-80C2-0A80322B7018}"/>
                  </a:ext>
                </a:extLst>
              </p:cNvPr>
              <p:cNvSpPr/>
              <p:nvPr/>
            </p:nvSpPr>
            <p:spPr>
              <a:xfrm flipH="1">
                <a:off x="9137403" y="4164656"/>
                <a:ext cx="127692" cy="130243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5B34D866-B192-D2F3-A708-D1AD48B8BC57}"/>
                  </a:ext>
                </a:extLst>
              </p:cNvPr>
              <p:cNvSpPr/>
              <p:nvPr/>
            </p:nvSpPr>
            <p:spPr>
              <a:xfrm flipH="1">
                <a:off x="8959680" y="3897313"/>
                <a:ext cx="305414" cy="281430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981F3DE6-92BB-93A8-1A06-E91E17DBDA35}"/>
                  </a:ext>
                </a:extLst>
              </p:cNvPr>
              <p:cNvSpPr/>
              <p:nvPr/>
            </p:nvSpPr>
            <p:spPr>
              <a:xfrm>
                <a:off x="8959683" y="3891082"/>
                <a:ext cx="362910" cy="412517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C2B3E5F-3E40-560C-6116-4372A03D1EF6}"/>
                </a:ext>
              </a:extLst>
            </p:cNvPr>
            <p:cNvGrpSpPr/>
            <p:nvPr/>
          </p:nvGrpSpPr>
          <p:grpSpPr>
            <a:xfrm>
              <a:off x="4579062" y="2568419"/>
              <a:ext cx="2576632" cy="1816919"/>
              <a:chOff x="4579062" y="2568419"/>
              <a:chExt cx="2576632" cy="181691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B2A5711-55BE-DC70-4B1D-1054DD8F587C}"/>
                  </a:ext>
                </a:extLst>
              </p:cNvPr>
              <p:cNvGrpSpPr/>
              <p:nvPr/>
            </p:nvGrpSpPr>
            <p:grpSpPr>
              <a:xfrm>
                <a:off x="4579062" y="2568419"/>
                <a:ext cx="2576632" cy="1816919"/>
                <a:chOff x="4624268" y="3014114"/>
                <a:chExt cx="1987506" cy="1412627"/>
              </a:xfrm>
            </p:grpSpPr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B0A7535B-08D3-A478-3772-116E6D55DCB0}"/>
                    </a:ext>
                  </a:extLst>
                </p:cNvPr>
                <p:cNvSpPr/>
                <p:nvPr/>
              </p:nvSpPr>
              <p:spPr>
                <a:xfrm>
                  <a:off x="4624268" y="3014114"/>
                  <a:ext cx="1106582" cy="1052806"/>
                </a:xfrm>
                <a:prstGeom prst="round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6CDC23C3-2CB1-40AB-F4C4-9A3F2A4DC115}"/>
                    </a:ext>
                  </a:extLst>
                </p:cNvPr>
                <p:cNvSpPr/>
                <p:nvPr/>
              </p:nvSpPr>
              <p:spPr>
                <a:xfrm>
                  <a:off x="5823037" y="3049490"/>
                  <a:ext cx="788737" cy="822353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E17EDC26-E32C-B901-564E-4A442D538B1B}"/>
                    </a:ext>
                  </a:extLst>
                </p:cNvPr>
                <p:cNvSpPr/>
                <p:nvPr/>
              </p:nvSpPr>
              <p:spPr>
                <a:xfrm>
                  <a:off x="5837772" y="3908149"/>
                  <a:ext cx="420150" cy="498113"/>
                </a:xfrm>
                <a:prstGeom prst="round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11BC52AF-04E9-EABA-74E7-1CA1EF5ADF0F}"/>
                    </a:ext>
                  </a:extLst>
                </p:cNvPr>
                <p:cNvSpPr/>
                <p:nvPr/>
              </p:nvSpPr>
              <p:spPr>
                <a:xfrm flipH="1">
                  <a:off x="5053663" y="4174848"/>
                  <a:ext cx="204304" cy="200738"/>
                </a:xfrm>
                <a:prstGeom prst="round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ACF31D74-A9D1-BE01-7D28-16A2AD14B4F2}"/>
                    </a:ext>
                  </a:extLst>
                </p:cNvPr>
                <p:cNvSpPr/>
                <p:nvPr/>
              </p:nvSpPr>
              <p:spPr>
                <a:xfrm flipH="1">
                  <a:off x="4685987" y="4153003"/>
                  <a:ext cx="262882" cy="273738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162031EC-5F43-6E25-46FA-5B2831B5D30D}"/>
                    </a:ext>
                  </a:extLst>
                </p:cNvPr>
                <p:cNvSpPr/>
                <p:nvPr/>
              </p:nvSpPr>
              <p:spPr>
                <a:xfrm flipH="1">
                  <a:off x="5362762" y="4167580"/>
                  <a:ext cx="160731" cy="149047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D4899609-A114-7613-9746-50B8E26E8227}"/>
                  </a:ext>
                </a:extLst>
              </p:cNvPr>
              <p:cNvSpPr/>
              <p:nvPr/>
            </p:nvSpPr>
            <p:spPr>
              <a:xfrm flipH="1">
                <a:off x="5866081" y="4061354"/>
                <a:ext cx="130339" cy="12362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5A0BE12-5759-AB2A-3546-4DE5932F3DD9}"/>
                </a:ext>
              </a:extLst>
            </p:cNvPr>
            <p:cNvSpPr/>
            <p:nvPr/>
          </p:nvSpPr>
          <p:spPr>
            <a:xfrm flipH="1">
              <a:off x="9173127" y="3915764"/>
              <a:ext cx="238139" cy="251483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DDDB1987-485F-54F4-9F09-78B09B8E1BC8}"/>
                </a:ext>
              </a:extLst>
            </p:cNvPr>
            <p:cNvSpPr/>
            <p:nvPr/>
          </p:nvSpPr>
          <p:spPr>
            <a:xfrm>
              <a:off x="9173127" y="3907026"/>
              <a:ext cx="362910" cy="41251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AE166A0F-7CE9-F7F8-318C-2B6A1EFB519A}"/>
                </a:ext>
              </a:extLst>
            </p:cNvPr>
            <p:cNvSpPr/>
            <p:nvPr/>
          </p:nvSpPr>
          <p:spPr>
            <a:xfrm flipH="1">
              <a:off x="9300595" y="4113284"/>
              <a:ext cx="208374" cy="19170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FEA29912-2874-CE1B-9EAF-573FC1C29272}"/>
                </a:ext>
              </a:extLst>
            </p:cNvPr>
            <p:cNvSpPr/>
            <p:nvPr/>
          </p:nvSpPr>
          <p:spPr>
            <a:xfrm>
              <a:off x="7290673" y="3082410"/>
              <a:ext cx="1013772" cy="69317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5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569487C-FA58-9E4C-771C-3ABE4FA08639}"/>
              </a:ext>
            </a:extLst>
          </p:cNvPr>
          <p:cNvSpPr txBox="1"/>
          <p:nvPr/>
        </p:nvSpPr>
        <p:spPr>
          <a:xfrm flipH="1">
            <a:off x="6598416" y="4963697"/>
            <a:ext cx="264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 dirty="0">
                <a:cs typeface="Arial" panose="020B0604020202020204" pitchFamily="34" charset="0"/>
              </a:rPr>
              <a:t>Infer evolutionary trees &amp; reorder genomes in each batch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49613EB-AEEA-85A5-1008-13309362F1B2}"/>
              </a:ext>
            </a:extLst>
          </p:cNvPr>
          <p:cNvGrpSpPr/>
          <p:nvPr/>
        </p:nvGrpSpPr>
        <p:grpSpPr>
          <a:xfrm>
            <a:off x="7195657" y="2430952"/>
            <a:ext cx="1254770" cy="2114732"/>
            <a:chOff x="7046268" y="2532713"/>
            <a:chExt cx="930674" cy="173228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99195A3-5A6C-D6D6-2A3E-53F3B61FBA3D}"/>
                </a:ext>
              </a:extLst>
            </p:cNvPr>
            <p:cNvGrpSpPr/>
            <p:nvPr/>
          </p:nvGrpSpPr>
          <p:grpSpPr>
            <a:xfrm>
              <a:off x="7046268" y="2532713"/>
              <a:ext cx="416272" cy="377023"/>
              <a:chOff x="5671378" y="1898291"/>
              <a:chExt cx="2522575" cy="1564575"/>
            </a:xfrm>
          </p:grpSpPr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42B0BACE-4DE2-792F-D701-4D17E3F24132}"/>
                  </a:ext>
                </a:extLst>
              </p:cNvPr>
              <p:cNvGrpSpPr/>
              <p:nvPr/>
            </p:nvGrpSpPr>
            <p:grpSpPr>
              <a:xfrm>
                <a:off x="5825659" y="1898291"/>
                <a:ext cx="2189072" cy="1085982"/>
                <a:chOff x="7875136" y="3874240"/>
                <a:chExt cx="2189072" cy="1085982"/>
              </a:xfrm>
              <a:solidFill>
                <a:schemeClr val="tx1"/>
              </a:solidFill>
            </p:grpSpPr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5B757F67-8A3A-5F71-1ADD-79F01036F1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9355" y="387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D1926EC6-36FF-C139-17CF-0AF51F47B8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34B4AC6B-FCA3-35C5-3781-206B907E32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40950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E0C86C15-59D6-6D48-74A8-6B1F465D5A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513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3B7B878C-8CDB-3741-F929-78270BA546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FD6BC071-8DF1-7A5E-F2E8-7DA61B09F3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2439DAE3-8C6E-85D8-A02E-D5EB6EC479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6764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C356CC89-D8AB-1352-28A4-736A4A1C9D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8392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A98A932B-209C-8488-5E4A-3A22025837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C672BD07-67BE-780D-CC46-5BE76CB255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420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63B1078D-2F7C-AF0A-B86A-03D7E43CED25}"/>
                    </a:ext>
                  </a:extLst>
                </p:cNvPr>
                <p:cNvCxnSpPr>
                  <a:stCxn id="193" idx="3"/>
                  <a:endCxn id="194" idx="7"/>
                </p:cNvCxnSpPr>
                <p:nvPr/>
              </p:nvCxnSpPr>
              <p:spPr>
                <a:xfrm flipH="1">
                  <a:off x="8606765" y="3874241"/>
                  <a:ext cx="362590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A79716CF-4FFB-9AC3-2433-C43B934D9C61}"/>
                    </a:ext>
                  </a:extLst>
                </p:cNvPr>
                <p:cNvCxnSpPr>
                  <a:stCxn id="194" idx="3"/>
                  <a:endCxn id="195" idx="7"/>
                </p:cNvCxnSpPr>
                <p:nvPr/>
              </p:nvCxnSpPr>
              <p:spPr>
                <a:xfrm flipH="1">
                  <a:off x="8240951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0BC66935-8A20-C086-6835-F17AF0E9DCBE}"/>
                    </a:ext>
                  </a:extLst>
                </p:cNvPr>
                <p:cNvCxnSpPr>
                  <a:stCxn id="195" idx="3"/>
                  <a:endCxn id="196" idx="7"/>
                </p:cNvCxnSpPr>
                <p:nvPr/>
              </p:nvCxnSpPr>
              <p:spPr>
                <a:xfrm flipH="1">
                  <a:off x="7875137" y="4597231"/>
                  <a:ext cx="365813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B8317FC8-7C82-B682-EA46-A28F904DFE0A}"/>
                    </a:ext>
                  </a:extLst>
                </p:cNvPr>
                <p:cNvCxnSpPr>
                  <a:cxnSpLocks/>
                  <a:stCxn id="194" idx="5"/>
                  <a:endCxn id="199" idx="1"/>
                </p:cNvCxnSpPr>
                <p:nvPr/>
              </p:nvCxnSpPr>
              <p:spPr>
                <a:xfrm>
                  <a:off x="8606765" y="4234241"/>
                  <a:ext cx="359999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3DB8C5FF-E6C4-4B12-C727-84534EF88E91}"/>
                    </a:ext>
                  </a:extLst>
                </p:cNvPr>
                <p:cNvCxnSpPr>
                  <a:cxnSpLocks/>
                  <a:stCxn id="199" idx="5"/>
                  <a:endCxn id="201" idx="1"/>
                </p:cNvCxnSpPr>
                <p:nvPr/>
              </p:nvCxnSpPr>
              <p:spPr>
                <a:xfrm>
                  <a:off x="8966765" y="4597231"/>
                  <a:ext cx="365814" cy="362991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BEB0B748-C358-3768-C687-9315768706AC}"/>
                    </a:ext>
                  </a:extLst>
                </p:cNvPr>
                <p:cNvCxnSpPr>
                  <a:cxnSpLocks/>
                  <a:stCxn id="199" idx="3"/>
                  <a:endCxn id="197" idx="7"/>
                </p:cNvCxnSpPr>
                <p:nvPr/>
              </p:nvCxnSpPr>
              <p:spPr>
                <a:xfrm flipH="1">
                  <a:off x="8606765" y="4597231"/>
                  <a:ext cx="359999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24C32DC7-B5F7-13C7-DE70-0587F60CD643}"/>
                    </a:ext>
                  </a:extLst>
                </p:cNvPr>
                <p:cNvCxnSpPr>
                  <a:stCxn id="198" idx="5"/>
                  <a:endCxn id="200" idx="1"/>
                </p:cNvCxnSpPr>
                <p:nvPr/>
              </p:nvCxnSpPr>
              <p:spPr>
                <a:xfrm>
                  <a:off x="9332579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13B77E72-406B-0D01-C870-D66A14323040}"/>
                    </a:ext>
                  </a:extLst>
                </p:cNvPr>
                <p:cNvCxnSpPr>
                  <a:stCxn id="193" idx="5"/>
                  <a:endCxn id="198" idx="1"/>
                </p:cNvCxnSpPr>
                <p:nvPr/>
              </p:nvCxnSpPr>
              <p:spPr>
                <a:xfrm>
                  <a:off x="8969356" y="3874241"/>
                  <a:ext cx="363222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B2B253EB-8FC7-6A41-25FD-04B413BA8003}"/>
                    </a:ext>
                  </a:extLst>
                </p:cNvPr>
                <p:cNvCxnSpPr>
                  <a:cxnSpLocks/>
                  <a:stCxn id="200" idx="5"/>
                  <a:endCxn id="202" idx="1"/>
                </p:cNvCxnSpPr>
                <p:nvPr/>
              </p:nvCxnSpPr>
              <p:spPr>
                <a:xfrm>
                  <a:off x="9698394" y="4597231"/>
                  <a:ext cx="365814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40B29BCA-0F6D-02A7-0B4F-44DB95B7B1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1378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" name="Rounded Rectangle 189">
                <a:extLst>
                  <a:ext uri="{FF2B5EF4-FFF2-40B4-BE49-F238E27FC236}">
                    <a16:creationId xmlns:a16="http://schemas.microsoft.com/office/drawing/2014/main" id="{F1CED37B-D2BD-64EF-D608-318B6E0583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06905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Rounded Rectangle 190">
                <a:extLst>
                  <a:ext uri="{FF2B5EF4-FFF2-40B4-BE49-F238E27FC236}">
                    <a16:creationId xmlns:a16="http://schemas.microsoft.com/office/drawing/2014/main" id="{38321FE2-A284-2EAE-5ACE-317F03358B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2432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2" name="Rounded Rectangle 191">
                <a:extLst>
                  <a:ext uri="{FF2B5EF4-FFF2-40B4-BE49-F238E27FC236}">
                    <a16:creationId xmlns:a16="http://schemas.microsoft.com/office/drawing/2014/main" id="{034E391A-A553-4C45-86CC-35D09F848B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77959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0CA4414-63C0-D89D-69A5-08E9334C28E3}"/>
                </a:ext>
              </a:extLst>
            </p:cNvPr>
            <p:cNvGrpSpPr/>
            <p:nvPr/>
          </p:nvGrpSpPr>
          <p:grpSpPr>
            <a:xfrm>
              <a:off x="7560670" y="2532713"/>
              <a:ext cx="416272" cy="377023"/>
              <a:chOff x="5671378" y="1898291"/>
              <a:chExt cx="2522575" cy="1564575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F0AEF114-C4E1-762B-FDA2-C7A0A87AD529}"/>
                  </a:ext>
                </a:extLst>
              </p:cNvPr>
              <p:cNvGrpSpPr/>
              <p:nvPr/>
            </p:nvGrpSpPr>
            <p:grpSpPr>
              <a:xfrm>
                <a:off x="5825659" y="1898291"/>
                <a:ext cx="2189072" cy="1085981"/>
                <a:chOff x="7875136" y="3874240"/>
                <a:chExt cx="2189072" cy="1085981"/>
              </a:xfrm>
              <a:solidFill>
                <a:schemeClr val="tx1"/>
              </a:solidFill>
            </p:grpSpPr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27DA47C8-D24C-D7FF-3478-F0FAA1BC6A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9355" y="387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33E013E5-F972-0272-86E5-B0783ABFDE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73F45FD8-84FD-7634-4A81-E6011D834B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40950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055A0F90-F9ED-0988-B31E-8C8461D245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513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9C41EEDA-CE57-CFD6-1ADA-AF39441603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5B462E86-954A-00DC-1907-8B62EDE28B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AE25EDE7-F0D6-876B-0CE1-098DB756E8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6764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010B4259-1439-954B-6C8C-B26F395238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8392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844E444F-760D-F083-9F74-D2DC9E6EC47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AC79486F-6CED-DD64-96BF-507F06AE40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420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E28EBD7D-9103-F3CA-1DDE-61458CD1B4E8}"/>
                    </a:ext>
                  </a:extLst>
                </p:cNvPr>
                <p:cNvCxnSpPr>
                  <a:stCxn id="169" idx="3"/>
                  <a:endCxn id="170" idx="7"/>
                </p:cNvCxnSpPr>
                <p:nvPr/>
              </p:nvCxnSpPr>
              <p:spPr>
                <a:xfrm flipH="1">
                  <a:off x="8606767" y="3874242"/>
                  <a:ext cx="362590" cy="359998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8CB69494-82FA-EEFA-7AEE-1483B991F88E}"/>
                    </a:ext>
                  </a:extLst>
                </p:cNvPr>
                <p:cNvCxnSpPr>
                  <a:stCxn id="170" idx="3"/>
                  <a:endCxn id="171" idx="7"/>
                </p:cNvCxnSpPr>
                <p:nvPr/>
              </p:nvCxnSpPr>
              <p:spPr>
                <a:xfrm flipH="1">
                  <a:off x="8240951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C5A832BD-50DE-985E-649D-B3F2D42A64AE}"/>
                    </a:ext>
                  </a:extLst>
                </p:cNvPr>
                <p:cNvCxnSpPr>
                  <a:stCxn id="171" idx="3"/>
                  <a:endCxn id="172" idx="7"/>
                </p:cNvCxnSpPr>
                <p:nvPr/>
              </p:nvCxnSpPr>
              <p:spPr>
                <a:xfrm flipH="1">
                  <a:off x="7875137" y="4597231"/>
                  <a:ext cx="365813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7CD4AAC0-2E60-0BD9-2884-38C2A9FDD9E8}"/>
                    </a:ext>
                  </a:extLst>
                </p:cNvPr>
                <p:cNvCxnSpPr>
                  <a:cxnSpLocks/>
                  <a:stCxn id="175" idx="3"/>
                  <a:endCxn id="173" idx="7"/>
                </p:cNvCxnSpPr>
                <p:nvPr/>
              </p:nvCxnSpPr>
              <p:spPr>
                <a:xfrm flipH="1">
                  <a:off x="8606765" y="4597231"/>
                  <a:ext cx="359999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0E7C7215-E2CF-36D7-AEFD-0FD18ECFA5A4}"/>
                    </a:ext>
                  </a:extLst>
                </p:cNvPr>
                <p:cNvCxnSpPr>
                  <a:cxnSpLocks/>
                  <a:stCxn id="174" idx="3"/>
                  <a:endCxn id="175" idx="7"/>
                </p:cNvCxnSpPr>
                <p:nvPr/>
              </p:nvCxnSpPr>
              <p:spPr>
                <a:xfrm flipH="1">
                  <a:off x="8966765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AFC912AB-379C-52DA-2B74-E825A5C5384B}"/>
                    </a:ext>
                  </a:extLst>
                </p:cNvPr>
                <p:cNvCxnSpPr>
                  <a:stCxn id="174" idx="5"/>
                  <a:endCxn id="176" idx="1"/>
                </p:cNvCxnSpPr>
                <p:nvPr/>
              </p:nvCxnSpPr>
              <p:spPr>
                <a:xfrm>
                  <a:off x="9332579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F30D8A83-81DC-E2C5-78E2-490FCC09D0D6}"/>
                    </a:ext>
                  </a:extLst>
                </p:cNvPr>
                <p:cNvCxnSpPr>
                  <a:stCxn id="169" idx="5"/>
                  <a:endCxn id="174" idx="1"/>
                </p:cNvCxnSpPr>
                <p:nvPr/>
              </p:nvCxnSpPr>
              <p:spPr>
                <a:xfrm>
                  <a:off x="8969356" y="3874241"/>
                  <a:ext cx="363222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D2F23FEB-80D1-1BD9-E7AB-1B851265CCB3}"/>
                    </a:ext>
                  </a:extLst>
                </p:cNvPr>
                <p:cNvCxnSpPr>
                  <a:cxnSpLocks/>
                  <a:stCxn id="176" idx="5"/>
                  <a:endCxn id="178" idx="1"/>
                </p:cNvCxnSpPr>
                <p:nvPr/>
              </p:nvCxnSpPr>
              <p:spPr>
                <a:xfrm>
                  <a:off x="9698394" y="4597231"/>
                  <a:ext cx="365814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F52FA6E8-80FD-4E84-06DB-0299667FCB8E}"/>
                    </a:ext>
                  </a:extLst>
                </p:cNvPr>
                <p:cNvCxnSpPr>
                  <a:cxnSpLocks/>
                  <a:stCxn id="176" idx="3"/>
                  <a:endCxn id="177" idx="7"/>
                </p:cNvCxnSpPr>
                <p:nvPr/>
              </p:nvCxnSpPr>
              <p:spPr>
                <a:xfrm flipH="1">
                  <a:off x="9332579" y="4597231"/>
                  <a:ext cx="365813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5" name="Rounded Rectangle 164">
                <a:extLst>
                  <a:ext uri="{FF2B5EF4-FFF2-40B4-BE49-F238E27FC236}">
                    <a16:creationId xmlns:a16="http://schemas.microsoft.com/office/drawing/2014/main" id="{EC7F1ABA-96BF-863B-7033-631E78BFC0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1378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Rounded Rectangle 165">
                <a:extLst>
                  <a:ext uri="{FF2B5EF4-FFF2-40B4-BE49-F238E27FC236}">
                    <a16:creationId xmlns:a16="http://schemas.microsoft.com/office/drawing/2014/main" id="{E4393735-660F-6053-CB9D-B77BFEF428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06905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7" name="Rounded Rectangle 166">
                <a:extLst>
                  <a:ext uri="{FF2B5EF4-FFF2-40B4-BE49-F238E27FC236}">
                    <a16:creationId xmlns:a16="http://schemas.microsoft.com/office/drawing/2014/main" id="{07757859-88BC-0405-80D2-3EEB0F2042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2432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" name="Rounded Rectangle 167">
                <a:extLst>
                  <a:ext uri="{FF2B5EF4-FFF2-40B4-BE49-F238E27FC236}">
                    <a16:creationId xmlns:a16="http://schemas.microsoft.com/office/drawing/2014/main" id="{5968FF32-4552-DE44-EAB2-21148E60F9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77959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1A5F1D1-95BA-F9C4-A70C-ACEE6B40F988}"/>
                </a:ext>
              </a:extLst>
            </p:cNvPr>
            <p:cNvGrpSpPr/>
            <p:nvPr/>
          </p:nvGrpSpPr>
          <p:grpSpPr>
            <a:xfrm>
              <a:off x="7046268" y="2984468"/>
              <a:ext cx="416272" cy="377023"/>
              <a:chOff x="5671378" y="1898291"/>
              <a:chExt cx="2522575" cy="1564575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05D96970-EBA7-9C4E-0A32-3BA00B559882}"/>
                  </a:ext>
                </a:extLst>
              </p:cNvPr>
              <p:cNvGrpSpPr/>
              <p:nvPr/>
            </p:nvGrpSpPr>
            <p:grpSpPr>
              <a:xfrm>
                <a:off x="5825659" y="1898291"/>
                <a:ext cx="2189072" cy="1085982"/>
                <a:chOff x="7875136" y="3874240"/>
                <a:chExt cx="2189072" cy="1085982"/>
              </a:xfrm>
              <a:solidFill>
                <a:schemeClr val="tx1"/>
              </a:solidFill>
            </p:grpSpPr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601970FF-E333-4F92-A017-5DC960EA5F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9355" y="387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AC85F074-C911-7043-5C6D-45327EF73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A3CB7DE-1F68-DBCD-746D-7174A84FA1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40950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86805D10-D9B0-682D-0E78-A9A2AA30D5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513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7102161C-C405-74E1-8B63-EA7DD97A3A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869789C1-D654-7BA6-D0AB-41F85DDB7F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08DED3EA-6963-09F0-022F-85F263BB86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6764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92515A9C-8F61-7E05-1850-D7808794DD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8392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5CD2B950-022D-9E69-57D7-3D8DBDE824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BFAA5380-46B7-03E1-5F97-CBA9D9AA0D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420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0317A467-773F-1228-7E84-B6EDD316EEF3}"/>
                    </a:ext>
                  </a:extLst>
                </p:cNvPr>
                <p:cNvCxnSpPr>
                  <a:stCxn id="145" idx="3"/>
                  <a:endCxn id="146" idx="7"/>
                </p:cNvCxnSpPr>
                <p:nvPr/>
              </p:nvCxnSpPr>
              <p:spPr>
                <a:xfrm flipH="1">
                  <a:off x="8606765" y="3874241"/>
                  <a:ext cx="362590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BCA0900A-E3DD-9C1D-7D65-73450D7878DE}"/>
                    </a:ext>
                  </a:extLst>
                </p:cNvPr>
                <p:cNvCxnSpPr>
                  <a:stCxn id="146" idx="3"/>
                  <a:endCxn id="147" idx="7"/>
                </p:cNvCxnSpPr>
                <p:nvPr/>
              </p:nvCxnSpPr>
              <p:spPr>
                <a:xfrm flipH="1">
                  <a:off x="8240953" y="4234242"/>
                  <a:ext cx="365811" cy="362987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58E93632-2945-EB7D-C075-D53DA51473FB}"/>
                    </a:ext>
                  </a:extLst>
                </p:cNvPr>
                <p:cNvCxnSpPr>
                  <a:stCxn id="147" idx="3"/>
                  <a:endCxn id="148" idx="7"/>
                </p:cNvCxnSpPr>
                <p:nvPr/>
              </p:nvCxnSpPr>
              <p:spPr>
                <a:xfrm flipH="1">
                  <a:off x="7875139" y="4597231"/>
                  <a:ext cx="365811" cy="362991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E951FC76-1C4C-1490-2E02-40D9C1AE4782}"/>
                    </a:ext>
                  </a:extLst>
                </p:cNvPr>
                <p:cNvCxnSpPr>
                  <a:stCxn id="147" idx="5"/>
                  <a:endCxn id="149" idx="1"/>
                </p:cNvCxnSpPr>
                <p:nvPr/>
              </p:nvCxnSpPr>
              <p:spPr>
                <a:xfrm>
                  <a:off x="8240951" y="4597231"/>
                  <a:ext cx="365813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9104D6DE-104E-ED05-9DAD-E889D134CD79}"/>
                    </a:ext>
                  </a:extLst>
                </p:cNvPr>
                <p:cNvCxnSpPr>
                  <a:cxnSpLocks/>
                  <a:stCxn id="146" idx="5"/>
                  <a:endCxn id="151" idx="1"/>
                </p:cNvCxnSpPr>
                <p:nvPr/>
              </p:nvCxnSpPr>
              <p:spPr>
                <a:xfrm>
                  <a:off x="8606765" y="4234241"/>
                  <a:ext cx="359999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C80F982A-51D4-283D-3274-E9C63EC7AC87}"/>
                    </a:ext>
                  </a:extLst>
                </p:cNvPr>
                <p:cNvCxnSpPr>
                  <a:cxnSpLocks/>
                  <a:stCxn id="151" idx="5"/>
                  <a:endCxn id="153" idx="1"/>
                </p:cNvCxnSpPr>
                <p:nvPr/>
              </p:nvCxnSpPr>
              <p:spPr>
                <a:xfrm>
                  <a:off x="8966765" y="4597231"/>
                  <a:ext cx="365814" cy="362991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A25EBAC6-2226-7517-4FB7-20B8EA39CA3F}"/>
                    </a:ext>
                  </a:extLst>
                </p:cNvPr>
                <p:cNvCxnSpPr>
                  <a:stCxn id="150" idx="5"/>
                  <a:endCxn id="152" idx="1"/>
                </p:cNvCxnSpPr>
                <p:nvPr/>
              </p:nvCxnSpPr>
              <p:spPr>
                <a:xfrm>
                  <a:off x="9332580" y="4234242"/>
                  <a:ext cx="365811" cy="362987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63DF55A7-9DDB-02A5-13C0-4B8C19965BF5}"/>
                    </a:ext>
                  </a:extLst>
                </p:cNvPr>
                <p:cNvCxnSpPr>
                  <a:stCxn id="145" idx="5"/>
                  <a:endCxn id="150" idx="1"/>
                </p:cNvCxnSpPr>
                <p:nvPr/>
              </p:nvCxnSpPr>
              <p:spPr>
                <a:xfrm>
                  <a:off x="8969359" y="3874242"/>
                  <a:ext cx="363218" cy="359998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BBF3C7FD-100B-9742-E27E-12E251B53AB0}"/>
                    </a:ext>
                  </a:extLst>
                </p:cNvPr>
                <p:cNvCxnSpPr>
                  <a:cxnSpLocks/>
                  <a:stCxn id="152" idx="5"/>
                  <a:endCxn id="154" idx="1"/>
                </p:cNvCxnSpPr>
                <p:nvPr/>
              </p:nvCxnSpPr>
              <p:spPr>
                <a:xfrm>
                  <a:off x="9698394" y="4597231"/>
                  <a:ext cx="365814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4BD32DD0-FD97-44A6-C887-3E30CB346C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1378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2318B85F-3770-26A7-BE9D-41C59FFF66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06905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6FF33944-5CE2-0B91-2D7E-4727C35531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2432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4D95A455-BCB9-25AD-6838-B19004B831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77959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E2DC5D6-E437-42FA-A036-564B2CED3918}"/>
                </a:ext>
              </a:extLst>
            </p:cNvPr>
            <p:cNvGrpSpPr/>
            <p:nvPr/>
          </p:nvGrpSpPr>
          <p:grpSpPr>
            <a:xfrm>
              <a:off x="7557783" y="2984468"/>
              <a:ext cx="416273" cy="377023"/>
              <a:chOff x="5671374" y="1898292"/>
              <a:chExt cx="2522579" cy="1564574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5317A814-2A87-0CAF-09AE-E28B5CCFA2D5}"/>
                  </a:ext>
                </a:extLst>
              </p:cNvPr>
              <p:cNvGrpSpPr/>
              <p:nvPr/>
            </p:nvGrpSpPr>
            <p:grpSpPr>
              <a:xfrm>
                <a:off x="5825655" y="1898292"/>
                <a:ext cx="2189071" cy="1085981"/>
                <a:chOff x="7875136" y="3874240"/>
                <a:chExt cx="2189072" cy="1085982"/>
              </a:xfrm>
              <a:solidFill>
                <a:schemeClr val="tx1"/>
              </a:solidFill>
            </p:grpSpPr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7E1E8744-1354-3A5D-2F89-4060C076D4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9355" y="387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05AB99B8-CF7C-AA60-4A02-3F9EAE4E5A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599B4F7F-BA5F-3D7A-1AC5-B6DD1CFD6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40950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AFE115E2-07AC-A5E1-8744-B63FF0912F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513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23FCB598-999C-96C8-D51C-2592A1CEDE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EDE12AC-2154-AEEE-2C91-95D8A5ED24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AA6ECDA-429A-E2CF-28F5-84D96D7AE0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6764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79DE60FA-4839-A7AF-C3AE-4C8A77A405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8392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500DB8DF-C690-8614-F74C-8EAE33BCFA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9440FE6B-BAD5-C7C2-C068-753B204608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420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1ECBDD92-F3BF-1AFE-5E89-E20D2E635656}"/>
                    </a:ext>
                  </a:extLst>
                </p:cNvPr>
                <p:cNvCxnSpPr>
                  <a:stCxn id="121" idx="3"/>
                  <a:endCxn id="122" idx="7"/>
                </p:cNvCxnSpPr>
                <p:nvPr/>
              </p:nvCxnSpPr>
              <p:spPr>
                <a:xfrm flipH="1">
                  <a:off x="8606765" y="3874241"/>
                  <a:ext cx="362590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1B54A12C-91B6-D494-C517-4DCC480AFB9C}"/>
                    </a:ext>
                  </a:extLst>
                </p:cNvPr>
                <p:cNvCxnSpPr>
                  <a:stCxn id="122" idx="3"/>
                  <a:endCxn id="123" idx="7"/>
                </p:cNvCxnSpPr>
                <p:nvPr/>
              </p:nvCxnSpPr>
              <p:spPr>
                <a:xfrm flipH="1">
                  <a:off x="8240951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5C63F071-8E52-62CA-2F0F-7D9D697FAEAC}"/>
                    </a:ext>
                  </a:extLst>
                </p:cNvPr>
                <p:cNvCxnSpPr>
                  <a:stCxn id="123" idx="3"/>
                  <a:endCxn id="124" idx="7"/>
                </p:cNvCxnSpPr>
                <p:nvPr/>
              </p:nvCxnSpPr>
              <p:spPr>
                <a:xfrm flipH="1">
                  <a:off x="7875137" y="4597231"/>
                  <a:ext cx="365813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C899430D-6678-1212-4ACE-05C54EB467C0}"/>
                    </a:ext>
                  </a:extLst>
                </p:cNvPr>
                <p:cNvCxnSpPr>
                  <a:stCxn id="123" idx="5"/>
                  <a:endCxn id="125" idx="1"/>
                </p:cNvCxnSpPr>
                <p:nvPr/>
              </p:nvCxnSpPr>
              <p:spPr>
                <a:xfrm>
                  <a:off x="8240951" y="4597231"/>
                  <a:ext cx="365813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D6205001-4D46-ED1C-6A78-B2C26BBDE944}"/>
                    </a:ext>
                  </a:extLst>
                </p:cNvPr>
                <p:cNvCxnSpPr>
                  <a:cxnSpLocks/>
                  <a:stCxn id="122" idx="5"/>
                  <a:endCxn id="127" idx="1"/>
                </p:cNvCxnSpPr>
                <p:nvPr/>
              </p:nvCxnSpPr>
              <p:spPr>
                <a:xfrm>
                  <a:off x="8606765" y="4234241"/>
                  <a:ext cx="359999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BEEAD28B-A8ED-BA7E-A36A-A612A8E6DEAD}"/>
                    </a:ext>
                  </a:extLst>
                </p:cNvPr>
                <p:cNvCxnSpPr>
                  <a:cxnSpLocks/>
                  <a:stCxn id="127" idx="5"/>
                  <a:endCxn id="129" idx="1"/>
                </p:cNvCxnSpPr>
                <p:nvPr/>
              </p:nvCxnSpPr>
              <p:spPr>
                <a:xfrm>
                  <a:off x="8966765" y="4597231"/>
                  <a:ext cx="365814" cy="362991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67E74CE7-F5F5-8867-4C76-416777FBA99A}"/>
                    </a:ext>
                  </a:extLst>
                </p:cNvPr>
                <p:cNvCxnSpPr>
                  <a:stCxn id="126" idx="5"/>
                  <a:endCxn id="128" idx="1"/>
                </p:cNvCxnSpPr>
                <p:nvPr/>
              </p:nvCxnSpPr>
              <p:spPr>
                <a:xfrm>
                  <a:off x="9332579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ADDB9FA-C977-42C5-B56C-429600E12081}"/>
                    </a:ext>
                  </a:extLst>
                </p:cNvPr>
                <p:cNvCxnSpPr>
                  <a:stCxn id="121" idx="5"/>
                  <a:endCxn id="126" idx="1"/>
                </p:cNvCxnSpPr>
                <p:nvPr/>
              </p:nvCxnSpPr>
              <p:spPr>
                <a:xfrm>
                  <a:off x="8969356" y="3874241"/>
                  <a:ext cx="363222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B2AB075E-0F47-B25F-DCD6-7FC9C648D39B}"/>
                    </a:ext>
                  </a:extLst>
                </p:cNvPr>
                <p:cNvCxnSpPr>
                  <a:cxnSpLocks/>
                  <a:stCxn id="128" idx="5"/>
                  <a:endCxn id="130" idx="1"/>
                </p:cNvCxnSpPr>
                <p:nvPr/>
              </p:nvCxnSpPr>
              <p:spPr>
                <a:xfrm>
                  <a:off x="9698394" y="4597231"/>
                  <a:ext cx="365814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Rounded Rectangle 116">
                <a:extLst>
                  <a:ext uri="{FF2B5EF4-FFF2-40B4-BE49-F238E27FC236}">
                    <a16:creationId xmlns:a16="http://schemas.microsoft.com/office/drawing/2014/main" id="{EE41E985-0698-6FFD-A361-917EDA8F1B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1374" y="3102867"/>
                <a:ext cx="315995" cy="359999"/>
              </a:xfrm>
              <a:prstGeom prst="roundRect">
                <a:avLst>
                  <a:gd name="adj" fmla="val 255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3BBA9888-AF2D-8655-34C8-2BABCB50C7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06899" y="3102867"/>
                <a:ext cx="315995" cy="359999"/>
              </a:xfrm>
              <a:prstGeom prst="roundRect">
                <a:avLst>
                  <a:gd name="adj" fmla="val 255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ounded Rectangle 118">
                <a:extLst>
                  <a:ext uri="{FF2B5EF4-FFF2-40B4-BE49-F238E27FC236}">
                    <a16:creationId xmlns:a16="http://schemas.microsoft.com/office/drawing/2014/main" id="{2CF47E7B-C75E-7ECF-14B8-8DCF96568C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2430" y="3102867"/>
                <a:ext cx="315995" cy="359999"/>
              </a:xfrm>
              <a:prstGeom prst="roundRect">
                <a:avLst>
                  <a:gd name="adj" fmla="val 2556"/>
                </a:avLst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ounded Rectangle 119">
                <a:extLst>
                  <a:ext uri="{FF2B5EF4-FFF2-40B4-BE49-F238E27FC236}">
                    <a16:creationId xmlns:a16="http://schemas.microsoft.com/office/drawing/2014/main" id="{2F5E9711-CB3D-2347-990A-28E03EB33D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77958" y="3102867"/>
                <a:ext cx="315995" cy="359999"/>
              </a:xfrm>
              <a:prstGeom prst="roundRect">
                <a:avLst>
                  <a:gd name="adj" fmla="val 2556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FE06B4A-66EF-19FE-405D-CD4F10F3F9FC}"/>
                </a:ext>
              </a:extLst>
            </p:cNvPr>
            <p:cNvGrpSpPr/>
            <p:nvPr/>
          </p:nvGrpSpPr>
          <p:grpSpPr>
            <a:xfrm>
              <a:off x="7046365" y="3436223"/>
              <a:ext cx="416272" cy="377023"/>
              <a:chOff x="5671378" y="1898291"/>
              <a:chExt cx="2522575" cy="1564575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C85CB73-FD46-E7E8-02D1-61B3ABEE141D}"/>
                  </a:ext>
                </a:extLst>
              </p:cNvPr>
              <p:cNvGrpSpPr/>
              <p:nvPr/>
            </p:nvGrpSpPr>
            <p:grpSpPr>
              <a:xfrm>
                <a:off x="5825659" y="1898291"/>
                <a:ext cx="2189072" cy="1085982"/>
                <a:chOff x="7875136" y="3874240"/>
                <a:chExt cx="2189072" cy="1085982"/>
              </a:xfrm>
              <a:solidFill>
                <a:schemeClr val="tx1"/>
              </a:solidFill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F75FCAB7-8742-F588-BF66-08DA470F59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9355" y="387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B2A8B79B-8BA8-0059-DA7E-131AB744A4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92FE6E19-99C1-1621-BCE6-33F02C804D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40950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BC37CAD8-DF2E-C80F-B21F-F519C6DCE3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513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D78DB1A4-3698-DDA1-40AF-4248E454F3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41624B2D-22C1-214C-D9B1-30CA622191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178A479F-8CA5-82B3-B3F0-E5771F66A7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6764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7FDEC569-2D32-EAA0-45B6-38699FF4DA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8392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21F93054-36A5-9754-4BFE-741213A810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81CFFDFA-1B00-2620-BA08-ACE74531B3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420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D04BE0BB-35D7-2AC0-BE81-1DCC7675B47C}"/>
                    </a:ext>
                  </a:extLst>
                </p:cNvPr>
                <p:cNvCxnSpPr>
                  <a:stCxn id="97" idx="3"/>
                  <a:endCxn id="98" idx="7"/>
                </p:cNvCxnSpPr>
                <p:nvPr/>
              </p:nvCxnSpPr>
              <p:spPr>
                <a:xfrm flipH="1">
                  <a:off x="8606765" y="3874241"/>
                  <a:ext cx="362590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819CF02-F955-09F5-55F2-EFB3C38974BB}"/>
                    </a:ext>
                  </a:extLst>
                </p:cNvPr>
                <p:cNvCxnSpPr>
                  <a:stCxn id="98" idx="3"/>
                  <a:endCxn id="99" idx="7"/>
                </p:cNvCxnSpPr>
                <p:nvPr/>
              </p:nvCxnSpPr>
              <p:spPr>
                <a:xfrm flipH="1">
                  <a:off x="8240951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FAAEDB94-C8E2-48A4-020A-9825AE34016F}"/>
                    </a:ext>
                  </a:extLst>
                </p:cNvPr>
                <p:cNvCxnSpPr>
                  <a:stCxn id="99" idx="3"/>
                  <a:endCxn id="100" idx="7"/>
                </p:cNvCxnSpPr>
                <p:nvPr/>
              </p:nvCxnSpPr>
              <p:spPr>
                <a:xfrm flipH="1">
                  <a:off x="7875137" y="4597231"/>
                  <a:ext cx="365813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471002C0-57C8-3E3D-147E-7A2B334E3C58}"/>
                    </a:ext>
                  </a:extLst>
                </p:cNvPr>
                <p:cNvCxnSpPr>
                  <a:cxnSpLocks/>
                  <a:stCxn id="98" idx="5"/>
                  <a:endCxn id="103" idx="1"/>
                </p:cNvCxnSpPr>
                <p:nvPr/>
              </p:nvCxnSpPr>
              <p:spPr>
                <a:xfrm>
                  <a:off x="8606765" y="4234241"/>
                  <a:ext cx="359999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00CC4AC6-EC69-07F0-0829-03BF33B28D5F}"/>
                    </a:ext>
                  </a:extLst>
                </p:cNvPr>
                <p:cNvCxnSpPr>
                  <a:cxnSpLocks/>
                  <a:stCxn id="103" idx="5"/>
                  <a:endCxn id="105" idx="1"/>
                </p:cNvCxnSpPr>
                <p:nvPr/>
              </p:nvCxnSpPr>
              <p:spPr>
                <a:xfrm>
                  <a:off x="8966765" y="4597231"/>
                  <a:ext cx="365814" cy="362991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56386F9A-8E97-3A7C-5D78-607DF1457C3D}"/>
                    </a:ext>
                  </a:extLst>
                </p:cNvPr>
                <p:cNvCxnSpPr>
                  <a:cxnSpLocks/>
                  <a:stCxn id="103" idx="3"/>
                  <a:endCxn id="101" idx="7"/>
                </p:cNvCxnSpPr>
                <p:nvPr/>
              </p:nvCxnSpPr>
              <p:spPr>
                <a:xfrm flipH="1">
                  <a:off x="8606765" y="4597231"/>
                  <a:ext cx="359999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A4BF1918-E9C0-FC1D-4FAE-9724E65E082A}"/>
                    </a:ext>
                  </a:extLst>
                </p:cNvPr>
                <p:cNvCxnSpPr>
                  <a:stCxn id="102" idx="5"/>
                  <a:endCxn id="104" idx="1"/>
                </p:cNvCxnSpPr>
                <p:nvPr/>
              </p:nvCxnSpPr>
              <p:spPr>
                <a:xfrm>
                  <a:off x="9332579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727782E8-5BE7-34DB-1EEB-235938A38011}"/>
                    </a:ext>
                  </a:extLst>
                </p:cNvPr>
                <p:cNvCxnSpPr>
                  <a:stCxn id="97" idx="5"/>
                  <a:endCxn id="102" idx="1"/>
                </p:cNvCxnSpPr>
                <p:nvPr/>
              </p:nvCxnSpPr>
              <p:spPr>
                <a:xfrm>
                  <a:off x="8969356" y="3874241"/>
                  <a:ext cx="363222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39F42D34-BCD1-5557-B0FB-75A53E3E149C}"/>
                    </a:ext>
                  </a:extLst>
                </p:cNvPr>
                <p:cNvCxnSpPr>
                  <a:cxnSpLocks/>
                  <a:stCxn id="104" idx="5"/>
                  <a:endCxn id="106" idx="1"/>
                </p:cNvCxnSpPr>
                <p:nvPr/>
              </p:nvCxnSpPr>
              <p:spPr>
                <a:xfrm>
                  <a:off x="9698394" y="4597231"/>
                  <a:ext cx="365814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B49C6D91-CC8C-D3D1-77B0-5493EA0FAC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1378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93641817-C02E-FB2C-76C3-D9376090F1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06905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0B9F617C-AAC2-C3C4-FBD8-2DBE993140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2432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EAA74484-82FF-83B0-4F5B-6FA66AF518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77959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6692F4D-5E88-04D4-5C1D-E85AAA5CE2A5}"/>
                </a:ext>
              </a:extLst>
            </p:cNvPr>
            <p:cNvGrpSpPr/>
            <p:nvPr/>
          </p:nvGrpSpPr>
          <p:grpSpPr>
            <a:xfrm>
              <a:off x="7557784" y="3424929"/>
              <a:ext cx="416272" cy="377023"/>
              <a:chOff x="5671378" y="1898291"/>
              <a:chExt cx="2522575" cy="1564575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6947239-2CC0-91B5-1245-824AED11F21F}"/>
                  </a:ext>
                </a:extLst>
              </p:cNvPr>
              <p:cNvGrpSpPr/>
              <p:nvPr/>
            </p:nvGrpSpPr>
            <p:grpSpPr>
              <a:xfrm>
                <a:off x="5825659" y="1898291"/>
                <a:ext cx="2189072" cy="1085981"/>
                <a:chOff x="7875136" y="3874240"/>
                <a:chExt cx="2189072" cy="1085981"/>
              </a:xfrm>
              <a:solidFill>
                <a:schemeClr val="tx1"/>
              </a:solidFill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24EEFC80-F743-C4DC-699B-79692CCB89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9355" y="387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2411ED16-E532-90AA-8863-E495C7020B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140DD1B-84AA-A9A3-8153-0DE6648AA6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40950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47D64745-9167-CDDC-6748-B7E491F810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513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204D80FF-FD72-3999-D3A5-176EC68A54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248B9685-4167-7654-293E-FC5A4F802C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E752A99A-74C4-9E88-621C-5A28C5BB55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6764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1F6D265E-BF78-DCE3-F09C-63BC2EBDDD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8392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5A1AF792-879D-B975-7CBA-87FA45C26B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BF7F814A-3E9D-1529-2301-C663892A90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420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3909264C-3463-9827-31EB-80EADC1D883A}"/>
                    </a:ext>
                  </a:extLst>
                </p:cNvPr>
                <p:cNvCxnSpPr>
                  <a:stCxn id="73" idx="3"/>
                  <a:endCxn id="74" idx="7"/>
                </p:cNvCxnSpPr>
                <p:nvPr/>
              </p:nvCxnSpPr>
              <p:spPr>
                <a:xfrm flipH="1">
                  <a:off x="8606765" y="3874241"/>
                  <a:ext cx="362590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7446C62-5F29-1928-35BB-73371B29ECAB}"/>
                    </a:ext>
                  </a:extLst>
                </p:cNvPr>
                <p:cNvCxnSpPr>
                  <a:stCxn id="74" idx="3"/>
                  <a:endCxn id="75" idx="7"/>
                </p:cNvCxnSpPr>
                <p:nvPr/>
              </p:nvCxnSpPr>
              <p:spPr>
                <a:xfrm flipH="1">
                  <a:off x="8240951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8922E69C-12CD-E621-ACFC-5BA7BA21F529}"/>
                    </a:ext>
                  </a:extLst>
                </p:cNvPr>
                <p:cNvCxnSpPr>
                  <a:stCxn id="75" idx="3"/>
                  <a:endCxn id="76" idx="7"/>
                </p:cNvCxnSpPr>
                <p:nvPr/>
              </p:nvCxnSpPr>
              <p:spPr>
                <a:xfrm flipH="1">
                  <a:off x="7875137" y="4597231"/>
                  <a:ext cx="365813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CAF1A8DB-2A34-168F-93AA-BC02BCCB962B}"/>
                    </a:ext>
                  </a:extLst>
                </p:cNvPr>
                <p:cNvCxnSpPr>
                  <a:cxnSpLocks/>
                  <a:stCxn id="79" idx="3"/>
                  <a:endCxn id="77" idx="7"/>
                </p:cNvCxnSpPr>
                <p:nvPr/>
              </p:nvCxnSpPr>
              <p:spPr>
                <a:xfrm flipH="1">
                  <a:off x="8606765" y="4597231"/>
                  <a:ext cx="359999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F1F8CEA8-C4A3-3F4C-52AA-6D585531C6FC}"/>
                    </a:ext>
                  </a:extLst>
                </p:cNvPr>
                <p:cNvCxnSpPr>
                  <a:cxnSpLocks/>
                  <a:stCxn id="78" idx="3"/>
                  <a:endCxn id="79" idx="7"/>
                </p:cNvCxnSpPr>
                <p:nvPr/>
              </p:nvCxnSpPr>
              <p:spPr>
                <a:xfrm flipH="1">
                  <a:off x="8966765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4052AD01-9F6C-C107-A615-D1ADC92754BD}"/>
                    </a:ext>
                  </a:extLst>
                </p:cNvPr>
                <p:cNvCxnSpPr>
                  <a:stCxn id="78" idx="5"/>
                  <a:endCxn id="80" idx="1"/>
                </p:cNvCxnSpPr>
                <p:nvPr/>
              </p:nvCxnSpPr>
              <p:spPr>
                <a:xfrm>
                  <a:off x="9332579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BCCB3859-30B9-2A2B-9F1F-EF21A2DD73B2}"/>
                    </a:ext>
                  </a:extLst>
                </p:cNvPr>
                <p:cNvCxnSpPr>
                  <a:stCxn id="73" idx="5"/>
                  <a:endCxn id="78" idx="1"/>
                </p:cNvCxnSpPr>
                <p:nvPr/>
              </p:nvCxnSpPr>
              <p:spPr>
                <a:xfrm>
                  <a:off x="8969356" y="3874241"/>
                  <a:ext cx="363222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536123DB-0B60-2385-5150-B9CB5EB65D72}"/>
                    </a:ext>
                  </a:extLst>
                </p:cNvPr>
                <p:cNvCxnSpPr>
                  <a:cxnSpLocks/>
                  <a:stCxn id="80" idx="5"/>
                  <a:endCxn id="82" idx="1"/>
                </p:cNvCxnSpPr>
                <p:nvPr/>
              </p:nvCxnSpPr>
              <p:spPr>
                <a:xfrm>
                  <a:off x="9698394" y="4597231"/>
                  <a:ext cx="365814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1662EA3D-F0D6-3B94-3A03-CA45DB49C83A}"/>
                    </a:ext>
                  </a:extLst>
                </p:cNvPr>
                <p:cNvCxnSpPr>
                  <a:cxnSpLocks/>
                  <a:stCxn id="80" idx="3"/>
                  <a:endCxn id="81" idx="7"/>
                </p:cNvCxnSpPr>
                <p:nvPr/>
              </p:nvCxnSpPr>
              <p:spPr>
                <a:xfrm flipH="1">
                  <a:off x="9332579" y="4597231"/>
                  <a:ext cx="365813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0D7E78EC-6F38-BAD7-17A5-780B5B9B5F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1378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ounded Rectangle 69">
                <a:extLst>
                  <a:ext uri="{FF2B5EF4-FFF2-40B4-BE49-F238E27FC236}">
                    <a16:creationId xmlns:a16="http://schemas.microsoft.com/office/drawing/2014/main" id="{93879BB8-C853-51D9-5E59-2C9DAD8E3D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06905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53715A1F-DE7A-7CD1-5B34-6BD4D3817D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2432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CFBB1FD1-C0CD-4452-CA11-B14823ACA2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77959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6FA0A7-9959-E6F6-F656-5470E64AAE00}"/>
                </a:ext>
              </a:extLst>
            </p:cNvPr>
            <p:cNvGrpSpPr/>
            <p:nvPr/>
          </p:nvGrpSpPr>
          <p:grpSpPr>
            <a:xfrm>
              <a:off x="7046268" y="3887978"/>
              <a:ext cx="416272" cy="377023"/>
              <a:chOff x="5671378" y="1898291"/>
              <a:chExt cx="2522575" cy="156457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4D578E3-21C9-80D3-9230-7FE3C98835B8}"/>
                  </a:ext>
                </a:extLst>
              </p:cNvPr>
              <p:cNvGrpSpPr/>
              <p:nvPr/>
            </p:nvGrpSpPr>
            <p:grpSpPr>
              <a:xfrm>
                <a:off x="5825659" y="1898291"/>
                <a:ext cx="2189072" cy="1085982"/>
                <a:chOff x="7875136" y="3874240"/>
                <a:chExt cx="2189072" cy="1085982"/>
              </a:xfrm>
              <a:solidFill>
                <a:schemeClr val="tx1"/>
              </a:solidFill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EE539FF4-26EA-2780-444D-BA701BFA5D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9355" y="387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30F0FA8F-6819-1833-B84C-18E164A9F6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19C5064A-DD3E-E08C-E0F9-CEA1491B14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40950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DC19AC7-B34B-01F5-64CB-2A57E14246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513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908383BF-347E-9B33-10F8-88B21A1C60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A0C0721-CF67-EE91-9EA7-038497E91C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D9959400-12FC-1FE3-9FDF-66AA0E070A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6764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5202D1A4-40D5-3A15-94C1-6E47B50099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8392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CFF12EB4-ADF1-42A6-4E5E-82DC7C2835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7EDBC3E3-8FB7-788E-E66E-9EF9F879E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420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3075187B-A145-6526-B4FB-AB2D8A8252CE}"/>
                    </a:ext>
                  </a:extLst>
                </p:cNvPr>
                <p:cNvCxnSpPr>
                  <a:stCxn id="42" idx="3"/>
                  <a:endCxn id="43" idx="7"/>
                </p:cNvCxnSpPr>
                <p:nvPr/>
              </p:nvCxnSpPr>
              <p:spPr>
                <a:xfrm flipH="1">
                  <a:off x="8606765" y="3874241"/>
                  <a:ext cx="362590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ABA04B10-8078-1941-822C-B8C441AAA4DC}"/>
                    </a:ext>
                  </a:extLst>
                </p:cNvPr>
                <p:cNvCxnSpPr>
                  <a:stCxn id="43" idx="3"/>
                  <a:endCxn id="51" idx="7"/>
                </p:cNvCxnSpPr>
                <p:nvPr/>
              </p:nvCxnSpPr>
              <p:spPr>
                <a:xfrm flipH="1">
                  <a:off x="8240951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2E102162-FAC1-9BE2-6069-43B84EE898D5}"/>
                    </a:ext>
                  </a:extLst>
                </p:cNvPr>
                <p:cNvCxnSpPr>
                  <a:stCxn id="51" idx="3"/>
                  <a:endCxn id="52" idx="7"/>
                </p:cNvCxnSpPr>
                <p:nvPr/>
              </p:nvCxnSpPr>
              <p:spPr>
                <a:xfrm flipH="1">
                  <a:off x="7875137" y="4597231"/>
                  <a:ext cx="365813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98D0580F-C5AB-3CFF-E5BF-050B1C377207}"/>
                    </a:ext>
                  </a:extLst>
                </p:cNvPr>
                <p:cNvCxnSpPr>
                  <a:cxnSpLocks/>
                  <a:stCxn id="55" idx="5"/>
                  <a:endCxn id="57" idx="1"/>
                </p:cNvCxnSpPr>
                <p:nvPr/>
              </p:nvCxnSpPr>
              <p:spPr>
                <a:xfrm>
                  <a:off x="8966765" y="4597231"/>
                  <a:ext cx="365814" cy="362991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ED3CFD52-CCD8-DA17-CD43-9D43AA72F33C}"/>
                    </a:ext>
                  </a:extLst>
                </p:cNvPr>
                <p:cNvCxnSpPr>
                  <a:cxnSpLocks/>
                  <a:stCxn id="55" idx="3"/>
                  <a:endCxn id="53" idx="7"/>
                </p:cNvCxnSpPr>
                <p:nvPr/>
              </p:nvCxnSpPr>
              <p:spPr>
                <a:xfrm flipH="1">
                  <a:off x="8606765" y="4597231"/>
                  <a:ext cx="359999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E646D4C-1B95-120D-67BF-A5C9E4DD9279}"/>
                    </a:ext>
                  </a:extLst>
                </p:cNvPr>
                <p:cNvCxnSpPr>
                  <a:cxnSpLocks/>
                  <a:stCxn id="54" idx="3"/>
                  <a:endCxn id="55" idx="7"/>
                </p:cNvCxnSpPr>
                <p:nvPr/>
              </p:nvCxnSpPr>
              <p:spPr>
                <a:xfrm flipH="1">
                  <a:off x="8966765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D8AD1EA-8377-3868-BE1E-C9F763296052}"/>
                    </a:ext>
                  </a:extLst>
                </p:cNvPr>
                <p:cNvCxnSpPr>
                  <a:stCxn id="54" idx="5"/>
                  <a:endCxn id="56" idx="1"/>
                </p:cNvCxnSpPr>
                <p:nvPr/>
              </p:nvCxnSpPr>
              <p:spPr>
                <a:xfrm>
                  <a:off x="9332579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68E9C1B-8C4D-C0C8-7968-BF3F1194E8EB}"/>
                    </a:ext>
                  </a:extLst>
                </p:cNvPr>
                <p:cNvCxnSpPr>
                  <a:stCxn id="42" idx="5"/>
                  <a:endCxn id="54" idx="1"/>
                </p:cNvCxnSpPr>
                <p:nvPr/>
              </p:nvCxnSpPr>
              <p:spPr>
                <a:xfrm>
                  <a:off x="8969356" y="3874241"/>
                  <a:ext cx="363222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BE738C05-02E4-0007-3A1A-7690697B7E03}"/>
                    </a:ext>
                  </a:extLst>
                </p:cNvPr>
                <p:cNvCxnSpPr>
                  <a:cxnSpLocks/>
                  <a:stCxn id="56" idx="5"/>
                  <a:endCxn id="58" idx="1"/>
                </p:cNvCxnSpPr>
                <p:nvPr/>
              </p:nvCxnSpPr>
              <p:spPr>
                <a:xfrm>
                  <a:off x="9698394" y="4597231"/>
                  <a:ext cx="365814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1C30056D-DF95-09ED-686C-9A68178953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1378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001E7286-4407-4540-FEB9-A9784150A3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06905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rgbClr val="7030A0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7282A6F9-BD78-86A7-CA5A-E69C6FB5D7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2432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643E9199-5F00-6EFF-33F7-8EBE38EBF2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77959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9DEB58DC-3E23-5343-A229-99D7C6F489F5}"/>
                </a:ext>
              </a:extLst>
            </p:cNvPr>
            <p:cNvGrpSpPr/>
            <p:nvPr/>
          </p:nvGrpSpPr>
          <p:grpSpPr>
            <a:xfrm>
              <a:off x="7559906" y="3887978"/>
              <a:ext cx="416272" cy="377023"/>
              <a:chOff x="5671378" y="1898291"/>
              <a:chExt cx="2522575" cy="1564575"/>
            </a:xfrm>
          </p:grpSpPr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66F8DD37-0F7A-5B26-D723-EFC8D68E3AEC}"/>
                  </a:ext>
                </a:extLst>
              </p:cNvPr>
              <p:cNvGrpSpPr/>
              <p:nvPr/>
            </p:nvGrpSpPr>
            <p:grpSpPr>
              <a:xfrm>
                <a:off x="5825659" y="1898291"/>
                <a:ext cx="2189072" cy="1085982"/>
                <a:chOff x="7875136" y="3874240"/>
                <a:chExt cx="2189072" cy="1085982"/>
              </a:xfrm>
              <a:solidFill>
                <a:schemeClr val="tx1"/>
              </a:solidFill>
            </p:grpSpPr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32A7DC95-7178-6F3B-260C-2B1DD94227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9355" y="387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AE84A62D-26AB-379F-1662-841680A52A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B89DFF5D-F533-1AEC-4FC0-B95456EC73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40950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69B71B20-4C27-EB7D-8095-5B7D60775F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513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618078CF-3AE2-ADBD-FCC7-787891339B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53D1093A-8E02-84FE-04BF-42210CCD01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1A812F9D-6078-9B35-478E-F2724A2261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6764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0C654E2F-9987-A986-074B-799006B130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8392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41DC00E5-576D-9F38-A3A3-851B1E776BA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F10B371E-081D-A36F-2F4D-CCBD78B85F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420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D2A06F43-8618-A0CE-D6C2-EEC8ED8350CF}"/>
                    </a:ext>
                  </a:extLst>
                </p:cNvPr>
                <p:cNvCxnSpPr>
                  <a:stCxn id="218" idx="3"/>
                  <a:endCxn id="219" idx="7"/>
                </p:cNvCxnSpPr>
                <p:nvPr/>
              </p:nvCxnSpPr>
              <p:spPr>
                <a:xfrm flipH="1">
                  <a:off x="8606765" y="3874241"/>
                  <a:ext cx="362590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582B22BA-1162-352C-8F19-E70811402B0C}"/>
                    </a:ext>
                  </a:extLst>
                </p:cNvPr>
                <p:cNvCxnSpPr>
                  <a:stCxn id="219" idx="3"/>
                  <a:endCxn id="220" idx="7"/>
                </p:cNvCxnSpPr>
                <p:nvPr/>
              </p:nvCxnSpPr>
              <p:spPr>
                <a:xfrm flipH="1">
                  <a:off x="8240951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B58B179C-A270-861A-2D2E-3AF56061620E}"/>
                    </a:ext>
                  </a:extLst>
                </p:cNvPr>
                <p:cNvCxnSpPr>
                  <a:stCxn id="220" idx="3"/>
                  <a:endCxn id="221" idx="7"/>
                </p:cNvCxnSpPr>
                <p:nvPr/>
              </p:nvCxnSpPr>
              <p:spPr>
                <a:xfrm flipH="1">
                  <a:off x="7875137" y="4597231"/>
                  <a:ext cx="365813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A5FE693A-BDC7-9966-B4AD-3F7A2FC8102A}"/>
                    </a:ext>
                  </a:extLst>
                </p:cNvPr>
                <p:cNvCxnSpPr>
                  <a:cxnSpLocks/>
                  <a:stCxn id="224" idx="5"/>
                  <a:endCxn id="226" idx="1"/>
                </p:cNvCxnSpPr>
                <p:nvPr/>
              </p:nvCxnSpPr>
              <p:spPr>
                <a:xfrm>
                  <a:off x="8966765" y="4597231"/>
                  <a:ext cx="365814" cy="362991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6BA9DBE3-CC53-DCA1-D309-A17CD6FC05BD}"/>
                    </a:ext>
                  </a:extLst>
                </p:cNvPr>
                <p:cNvCxnSpPr>
                  <a:cxnSpLocks/>
                  <a:stCxn id="224" idx="3"/>
                  <a:endCxn id="222" idx="7"/>
                </p:cNvCxnSpPr>
                <p:nvPr/>
              </p:nvCxnSpPr>
              <p:spPr>
                <a:xfrm flipH="1">
                  <a:off x="8606765" y="4597231"/>
                  <a:ext cx="359999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67CC1FF7-6E0B-7913-827D-62AA34DA7DC0}"/>
                    </a:ext>
                  </a:extLst>
                </p:cNvPr>
                <p:cNvCxnSpPr>
                  <a:cxnSpLocks/>
                  <a:stCxn id="223" idx="3"/>
                  <a:endCxn id="224" idx="7"/>
                </p:cNvCxnSpPr>
                <p:nvPr/>
              </p:nvCxnSpPr>
              <p:spPr>
                <a:xfrm flipH="1">
                  <a:off x="8966765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85ECB5C1-7AAF-8F8C-1532-0321E8F7FAE9}"/>
                    </a:ext>
                  </a:extLst>
                </p:cNvPr>
                <p:cNvCxnSpPr>
                  <a:stCxn id="223" idx="5"/>
                  <a:endCxn id="225" idx="1"/>
                </p:cNvCxnSpPr>
                <p:nvPr/>
              </p:nvCxnSpPr>
              <p:spPr>
                <a:xfrm>
                  <a:off x="9332579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77E932E5-1A3A-5F8C-619A-9477D6960C64}"/>
                    </a:ext>
                  </a:extLst>
                </p:cNvPr>
                <p:cNvCxnSpPr>
                  <a:stCxn id="218" idx="5"/>
                  <a:endCxn id="223" idx="1"/>
                </p:cNvCxnSpPr>
                <p:nvPr/>
              </p:nvCxnSpPr>
              <p:spPr>
                <a:xfrm>
                  <a:off x="8969356" y="3874241"/>
                  <a:ext cx="363222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63AA7247-0BE1-A585-4295-743DCD449F87}"/>
                    </a:ext>
                  </a:extLst>
                </p:cNvPr>
                <p:cNvCxnSpPr>
                  <a:cxnSpLocks/>
                  <a:stCxn id="225" idx="5"/>
                  <a:endCxn id="227" idx="1"/>
                </p:cNvCxnSpPr>
                <p:nvPr/>
              </p:nvCxnSpPr>
              <p:spPr>
                <a:xfrm>
                  <a:off x="9698394" y="4597231"/>
                  <a:ext cx="365814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4" name="Rounded Rectangle 213">
                <a:extLst>
                  <a:ext uri="{FF2B5EF4-FFF2-40B4-BE49-F238E27FC236}">
                    <a16:creationId xmlns:a16="http://schemas.microsoft.com/office/drawing/2014/main" id="{7BB06156-2E0D-4AA8-3DC4-92BDA049D6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1378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" name="Rounded Rectangle 214">
                <a:extLst>
                  <a:ext uri="{FF2B5EF4-FFF2-40B4-BE49-F238E27FC236}">
                    <a16:creationId xmlns:a16="http://schemas.microsoft.com/office/drawing/2014/main" id="{A8CAA1AD-C399-F5B1-B196-988511C034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06905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tx1">
                  <a:lumMod val="65000"/>
                  <a:lumOff val="35000"/>
                  <a:alpha val="69804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Rounded Rectangle 215">
                <a:extLst>
                  <a:ext uri="{FF2B5EF4-FFF2-40B4-BE49-F238E27FC236}">
                    <a16:creationId xmlns:a16="http://schemas.microsoft.com/office/drawing/2014/main" id="{B36542BE-ED2B-CB1B-9049-6D42E30366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2432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bg2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Rounded Rectangle 216">
                <a:extLst>
                  <a:ext uri="{FF2B5EF4-FFF2-40B4-BE49-F238E27FC236}">
                    <a16:creationId xmlns:a16="http://schemas.microsoft.com/office/drawing/2014/main" id="{0CE53291-77C7-4DF4-98A2-CAB8D26317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77959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38" name="Right Arrow 237">
            <a:extLst>
              <a:ext uri="{FF2B5EF4-FFF2-40B4-BE49-F238E27FC236}">
                <a16:creationId xmlns:a16="http://schemas.microsoft.com/office/drawing/2014/main" id="{894B2B94-6839-509B-85E5-7160225F07C6}"/>
              </a:ext>
            </a:extLst>
          </p:cNvPr>
          <p:cNvSpPr/>
          <p:nvPr/>
        </p:nvSpPr>
        <p:spPr>
          <a:xfrm>
            <a:off x="5822492" y="3304871"/>
            <a:ext cx="524352" cy="3941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9" name="Right Arrow 238">
            <a:extLst>
              <a:ext uri="{FF2B5EF4-FFF2-40B4-BE49-F238E27FC236}">
                <a16:creationId xmlns:a16="http://schemas.microsoft.com/office/drawing/2014/main" id="{C64BBBE5-AD98-294C-6030-0525D8239728}"/>
              </a:ext>
            </a:extLst>
          </p:cNvPr>
          <p:cNvSpPr/>
          <p:nvPr/>
        </p:nvSpPr>
        <p:spPr>
          <a:xfrm>
            <a:off x="9229110" y="3314131"/>
            <a:ext cx="524352" cy="39411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40" name="Picture 239">
            <a:extLst>
              <a:ext uri="{FF2B5EF4-FFF2-40B4-BE49-F238E27FC236}">
                <a16:creationId xmlns:a16="http://schemas.microsoft.com/office/drawing/2014/main" id="{809313F2-08A0-AD2A-4D26-8AD1FDC2B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727" y="2915443"/>
            <a:ext cx="1108075" cy="110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23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8FB7-D5ED-6D37-D741-91A585CB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Current Limitation: </a:t>
            </a:r>
            <a:r>
              <a:rPr lang="en-GB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Non-uniform 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post-compression sizes</a:t>
            </a:r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36F42-FBF9-3CF4-242B-A6FB54B3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8E09-9D24-494B-92D5-4BBC628DD305}" type="slidenum">
              <a:rPr lang="en-FR" smtClean="0"/>
              <a:t>11</a:t>
            </a:fld>
            <a:endParaRPr lang="en-FR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02B59A4-F275-1979-E684-1264FB954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" t="6605" b="5095"/>
          <a:stretch/>
        </p:blipFill>
        <p:spPr bwMode="auto">
          <a:xfrm>
            <a:off x="838200" y="1690688"/>
            <a:ext cx="6342769" cy="203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1E8F7B6-3BC7-A3F1-D070-A5596D5EAF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" t="7476" b="4863"/>
          <a:stretch/>
        </p:blipFill>
        <p:spPr bwMode="auto">
          <a:xfrm>
            <a:off x="838200" y="4365596"/>
            <a:ext cx="6342770" cy="203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613E5C-7CF0-C77D-D143-3C50B3CE33F3}"/>
              </a:ext>
            </a:extLst>
          </p:cNvPr>
          <p:cNvSpPr txBox="1"/>
          <p:nvPr/>
        </p:nvSpPr>
        <p:spPr>
          <a:xfrm flipH="1">
            <a:off x="2485296" y="6356350"/>
            <a:ext cx="264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 dirty="0">
                <a:cs typeface="Arial" panose="020B0604020202020204" pitchFamily="34" charset="0"/>
              </a:rPr>
              <a:t>Batches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A1D5D-558E-0E53-81B0-FE1E1C5E770F}"/>
              </a:ext>
            </a:extLst>
          </p:cNvPr>
          <p:cNvSpPr txBox="1"/>
          <p:nvPr/>
        </p:nvSpPr>
        <p:spPr>
          <a:xfrm rot="16200000" flipH="1">
            <a:off x="-704020" y="5245549"/>
            <a:ext cx="264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 dirty="0">
                <a:cs typeface="Arial" panose="020B0604020202020204" pitchFamily="34" charset="0"/>
              </a:rPr>
              <a:t>Size(MB)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DB2CE-71C4-A704-B26E-39BA95167896}"/>
              </a:ext>
            </a:extLst>
          </p:cNvPr>
          <p:cNvSpPr txBox="1"/>
          <p:nvPr/>
        </p:nvSpPr>
        <p:spPr>
          <a:xfrm rot="16200000" flipH="1">
            <a:off x="-704020" y="2490185"/>
            <a:ext cx="264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 dirty="0">
                <a:cs typeface="Arial" panose="020B0604020202020204" pitchFamily="34" charset="0"/>
              </a:rPr>
              <a:t>Size(MB)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887813-D85C-29FC-A1DE-2FE890A6794B}"/>
              </a:ext>
            </a:extLst>
          </p:cNvPr>
          <p:cNvSpPr txBox="1"/>
          <p:nvPr/>
        </p:nvSpPr>
        <p:spPr>
          <a:xfrm flipH="1">
            <a:off x="2485297" y="4365596"/>
            <a:ext cx="264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 dirty="0">
                <a:cs typeface="Arial" panose="020B0604020202020204" pitchFamily="34" charset="0"/>
              </a:rPr>
              <a:t>Compressed 661k Batches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8C81254-7774-16EF-0585-B965AC2C9AA5}"/>
              </a:ext>
            </a:extLst>
          </p:cNvPr>
          <p:cNvSpPr/>
          <p:nvPr/>
        </p:nvSpPr>
        <p:spPr>
          <a:xfrm rot="5400000">
            <a:off x="3545157" y="3694398"/>
            <a:ext cx="524352" cy="69606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943E65-60D7-F3B4-5A66-8F0092704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467" y="3780255"/>
            <a:ext cx="394117" cy="3941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93C4AE-050A-1FDD-7745-D0BBFA521189}"/>
              </a:ext>
            </a:extLst>
          </p:cNvPr>
          <p:cNvSpPr txBox="1"/>
          <p:nvPr/>
        </p:nvSpPr>
        <p:spPr>
          <a:xfrm flipH="1">
            <a:off x="2485297" y="1477125"/>
            <a:ext cx="264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 dirty="0">
                <a:cs typeface="Arial" panose="020B0604020202020204" pitchFamily="34" charset="0"/>
              </a:rPr>
              <a:t>Uncompressed 661k Batches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D93130-D926-F8F8-55D9-C492115F4CE5}"/>
              </a:ext>
            </a:extLst>
          </p:cNvPr>
          <p:cNvSpPr txBox="1"/>
          <p:nvPr/>
        </p:nvSpPr>
        <p:spPr>
          <a:xfrm flipH="1">
            <a:off x="8157346" y="3196657"/>
            <a:ext cx="3196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 b="1" dirty="0">
                <a:solidFill>
                  <a:srgbClr val="C00000"/>
                </a:solidFill>
                <a:cs typeface="Arial" panose="020B0604020202020204" pitchFamily="34" charset="0"/>
              </a:rPr>
              <a:t>Consequences of Non-uniformity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D8A3EA-A1AD-261C-DE00-3D2AA95315CF}"/>
              </a:ext>
            </a:extLst>
          </p:cNvPr>
          <p:cNvSpPr txBox="1"/>
          <p:nvPr/>
        </p:nvSpPr>
        <p:spPr>
          <a:xfrm flipH="1">
            <a:off x="8157346" y="3669359"/>
            <a:ext cx="3196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 dirty="0">
                <a:solidFill>
                  <a:srgbClr val="C00000"/>
                </a:solidFill>
                <a:cs typeface="Arial" panose="020B0604020202020204" pitchFamily="34" charset="0"/>
              </a:rPr>
              <a:t>Unbalanced Workloads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9795F6-426D-5EEE-3D00-D85CB6283890}"/>
              </a:ext>
            </a:extLst>
          </p:cNvPr>
          <p:cNvSpPr txBox="1"/>
          <p:nvPr/>
        </p:nvSpPr>
        <p:spPr>
          <a:xfrm flipH="1">
            <a:off x="8157346" y="4142061"/>
            <a:ext cx="3196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 dirty="0">
                <a:solidFill>
                  <a:srgbClr val="C00000"/>
                </a:solidFill>
                <a:cs typeface="Arial" panose="020B0604020202020204" pitchFamily="34" charset="0"/>
              </a:rPr>
              <a:t>Hinder Parallelization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F346C-DD20-31FB-415D-DD971D1102A3}"/>
              </a:ext>
            </a:extLst>
          </p:cNvPr>
          <p:cNvSpPr txBox="1"/>
          <p:nvPr/>
        </p:nvSpPr>
        <p:spPr>
          <a:xfrm flipH="1">
            <a:off x="8157346" y="4614763"/>
            <a:ext cx="3196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 dirty="0">
                <a:solidFill>
                  <a:srgbClr val="C00000"/>
                </a:solidFill>
                <a:cs typeface="Arial" panose="020B0604020202020204" pitchFamily="34" charset="0"/>
              </a:rPr>
              <a:t>Inconsistent Query 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1273C4-160F-A387-BC6B-72E35DF0FD73}"/>
              </a:ext>
            </a:extLst>
          </p:cNvPr>
          <p:cNvSpPr txBox="1"/>
          <p:nvPr/>
        </p:nvSpPr>
        <p:spPr>
          <a:xfrm flipH="1">
            <a:off x="8157346" y="5087465"/>
            <a:ext cx="3196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 dirty="0">
                <a:solidFill>
                  <a:srgbClr val="C00000"/>
                </a:solidFill>
                <a:cs typeface="Arial" panose="020B0604020202020204" pitchFamily="34" charset="0"/>
              </a:rPr>
              <a:t>Memory Overuse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CB02F-060D-F9C8-B2EE-A54529F5B3B8}"/>
              </a:ext>
            </a:extLst>
          </p:cNvPr>
          <p:cNvSpPr txBox="1"/>
          <p:nvPr/>
        </p:nvSpPr>
        <p:spPr>
          <a:xfrm flipH="1">
            <a:off x="8157346" y="5560165"/>
            <a:ext cx="3196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 dirty="0">
                <a:solidFill>
                  <a:srgbClr val="C00000"/>
                </a:solidFill>
                <a:cs typeface="Arial" panose="020B0604020202020204" pitchFamily="34" charset="0"/>
              </a:rPr>
              <a:t>Inefficient Transmission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0F5AE2-8561-BE10-CDB8-E5B390B5129C}"/>
              </a:ext>
            </a:extLst>
          </p:cNvPr>
          <p:cNvSpPr txBox="1"/>
          <p:nvPr/>
        </p:nvSpPr>
        <p:spPr>
          <a:xfrm rot="16200000" flipH="1">
            <a:off x="509491" y="4488530"/>
            <a:ext cx="12642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800" dirty="0">
                <a:cs typeface="Arial" panose="020B0604020202020204" pitchFamily="34" charset="0"/>
              </a:rPr>
              <a:t>*zoom in</a:t>
            </a:r>
          </a:p>
        </p:txBody>
      </p:sp>
    </p:spTree>
    <p:extLst>
      <p:ext uri="{BB962C8B-B14F-4D97-AF65-F5344CB8AC3E}">
        <p14:creationId xmlns:p14="http://schemas.microsoft.com/office/powerpoint/2010/main" val="3679505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2481-CAB1-3E32-3F29-7EC6D4477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Our Goal: Design A Balancing Batching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364F8-B6FB-078E-6238-66CD4783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8B238E09-9D24-494B-92D5-4BBC628DD305}" type="slidenum">
              <a:rPr lang="en-FR" smtClean="0"/>
              <a:t>12</a:t>
            </a:fld>
            <a:endParaRPr lang="en-FR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16796A75-BCB2-32BF-EB44-10D0B38E0F1F}"/>
              </a:ext>
            </a:extLst>
          </p:cNvPr>
          <p:cNvGrpSpPr/>
          <p:nvPr/>
        </p:nvGrpSpPr>
        <p:grpSpPr>
          <a:xfrm>
            <a:off x="1425855" y="1690688"/>
            <a:ext cx="4766985" cy="1265424"/>
            <a:chOff x="813523" y="2430952"/>
            <a:chExt cx="6956592" cy="211473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84AC30B-F85B-457A-D54B-260D4091C054}"/>
                </a:ext>
              </a:extLst>
            </p:cNvPr>
            <p:cNvGrpSpPr/>
            <p:nvPr/>
          </p:nvGrpSpPr>
          <p:grpSpPr>
            <a:xfrm>
              <a:off x="813523" y="2971800"/>
              <a:ext cx="4594296" cy="1060259"/>
              <a:chOff x="1350170" y="2520540"/>
              <a:chExt cx="8882528" cy="1864798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819E431-F819-9019-54EC-BC43CF5CA675}"/>
                  </a:ext>
                </a:extLst>
              </p:cNvPr>
              <p:cNvSpPr/>
              <p:nvPr/>
            </p:nvSpPr>
            <p:spPr>
              <a:xfrm>
                <a:off x="1350170" y="2520540"/>
                <a:ext cx="1815506" cy="1816919"/>
              </a:xfrm>
              <a:prstGeom prst="roundRect">
                <a:avLst>
                  <a:gd name="adj" fmla="val 7223"/>
                </a:avLst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018C9D3D-5ECE-B32C-0FFC-6EC6AF9A1D06}"/>
                  </a:ext>
                </a:extLst>
              </p:cNvPr>
              <p:cNvSpPr/>
              <p:nvPr/>
            </p:nvSpPr>
            <p:spPr>
              <a:xfrm>
                <a:off x="3359511" y="3082410"/>
                <a:ext cx="1013772" cy="693177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5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A15D505A-E30C-3F63-0D65-D479764A7774}"/>
                  </a:ext>
                </a:extLst>
              </p:cNvPr>
              <p:cNvSpPr/>
              <p:nvPr/>
            </p:nvSpPr>
            <p:spPr>
              <a:xfrm>
                <a:off x="8477603" y="2546665"/>
                <a:ext cx="542980" cy="548422"/>
              </a:xfrm>
              <a:prstGeom prst="round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B58FF340-55DB-F0CD-93EA-3723E3DD9B9E}"/>
                  </a:ext>
                </a:extLst>
              </p:cNvPr>
              <p:cNvSpPr/>
              <p:nvPr/>
            </p:nvSpPr>
            <p:spPr>
              <a:xfrm>
                <a:off x="8477603" y="3176490"/>
                <a:ext cx="542980" cy="54842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14586C56-AEEB-A071-BED7-5896FB6FCB4A}"/>
                  </a:ext>
                </a:extLst>
              </p:cNvPr>
              <p:cNvSpPr/>
              <p:nvPr/>
            </p:nvSpPr>
            <p:spPr>
              <a:xfrm>
                <a:off x="9073986" y="2555440"/>
                <a:ext cx="542980" cy="548422"/>
              </a:xfrm>
              <a:prstGeom prst="round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125DBC68-7968-0895-6A67-2C55B861D8DB}"/>
                  </a:ext>
                </a:extLst>
              </p:cNvPr>
              <p:cNvSpPr/>
              <p:nvPr/>
            </p:nvSpPr>
            <p:spPr>
              <a:xfrm>
                <a:off x="9689718" y="2555440"/>
                <a:ext cx="542980" cy="548422"/>
              </a:xfrm>
              <a:prstGeom prst="round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7F5A1CFA-3415-7ED5-0EA3-E85BF4A01B7A}"/>
                  </a:ext>
                </a:extLst>
              </p:cNvPr>
              <p:cNvSpPr/>
              <p:nvPr/>
            </p:nvSpPr>
            <p:spPr>
              <a:xfrm>
                <a:off x="9083092" y="3176490"/>
                <a:ext cx="542980" cy="548422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C125842-90DD-2EEB-F63A-20B4A9B9433C}"/>
                  </a:ext>
                </a:extLst>
              </p:cNvPr>
              <p:cNvSpPr/>
              <p:nvPr/>
            </p:nvSpPr>
            <p:spPr>
              <a:xfrm>
                <a:off x="9688581" y="3195014"/>
                <a:ext cx="542980" cy="548422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6A83049-D08D-8272-C715-BC81B9AC1AF8}"/>
                  </a:ext>
                </a:extLst>
              </p:cNvPr>
              <p:cNvGrpSpPr/>
              <p:nvPr/>
            </p:nvGrpSpPr>
            <p:grpSpPr>
              <a:xfrm>
                <a:off x="8567635" y="3897313"/>
                <a:ext cx="362913" cy="412517"/>
                <a:chOff x="8959680" y="3891082"/>
                <a:chExt cx="362913" cy="412517"/>
              </a:xfrm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930F0A21-978D-8459-3ABE-014E42B48DC0}"/>
                    </a:ext>
                  </a:extLst>
                </p:cNvPr>
                <p:cNvSpPr/>
                <p:nvPr/>
              </p:nvSpPr>
              <p:spPr>
                <a:xfrm flipH="1">
                  <a:off x="9137403" y="4164656"/>
                  <a:ext cx="127692" cy="130243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E9DC06CB-872F-3FA6-F2DF-9D012089A4C0}"/>
                    </a:ext>
                  </a:extLst>
                </p:cNvPr>
                <p:cNvSpPr/>
                <p:nvPr/>
              </p:nvSpPr>
              <p:spPr>
                <a:xfrm flipH="1">
                  <a:off x="8959680" y="3897313"/>
                  <a:ext cx="305414" cy="28143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43498E19-76B0-0C88-1A0D-AAF5A77B50D5}"/>
                    </a:ext>
                  </a:extLst>
                </p:cNvPr>
                <p:cNvSpPr/>
                <p:nvPr/>
              </p:nvSpPr>
              <p:spPr>
                <a:xfrm>
                  <a:off x="8959683" y="3891082"/>
                  <a:ext cx="362910" cy="412517"/>
                </a:xfrm>
                <a:prstGeom prst="round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3482DE5-5F64-9360-68C9-7A15499860BC}"/>
                  </a:ext>
                </a:extLst>
              </p:cNvPr>
              <p:cNvGrpSpPr/>
              <p:nvPr/>
            </p:nvGrpSpPr>
            <p:grpSpPr>
              <a:xfrm>
                <a:off x="4579062" y="2568419"/>
                <a:ext cx="2576632" cy="1816919"/>
                <a:chOff x="4579062" y="2568419"/>
                <a:chExt cx="2576632" cy="1816919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E1AE8A93-DF0A-6213-2F5F-537D8F4B03CA}"/>
                    </a:ext>
                  </a:extLst>
                </p:cNvPr>
                <p:cNvGrpSpPr/>
                <p:nvPr/>
              </p:nvGrpSpPr>
              <p:grpSpPr>
                <a:xfrm>
                  <a:off x="4579062" y="2568419"/>
                  <a:ext cx="2576632" cy="1816919"/>
                  <a:chOff x="4624268" y="3014114"/>
                  <a:chExt cx="1987506" cy="1412627"/>
                </a:xfrm>
              </p:grpSpPr>
              <p:sp>
                <p:nvSpPr>
                  <p:cNvPr id="22" name="Rounded Rectangle 21">
                    <a:extLst>
                      <a:ext uri="{FF2B5EF4-FFF2-40B4-BE49-F238E27FC236}">
                        <a16:creationId xmlns:a16="http://schemas.microsoft.com/office/drawing/2014/main" id="{D921DE08-3431-FE9F-DEE3-A25DEE9AA0B3}"/>
                      </a:ext>
                    </a:extLst>
                  </p:cNvPr>
                  <p:cNvSpPr/>
                  <p:nvPr/>
                </p:nvSpPr>
                <p:spPr>
                  <a:xfrm>
                    <a:off x="4624268" y="3014114"/>
                    <a:ext cx="1106582" cy="1052806"/>
                  </a:xfrm>
                  <a:prstGeom prst="roundRect">
                    <a:avLst/>
                  </a:prstGeom>
                  <a:solidFill>
                    <a:schemeClr val="accent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800" dirty="0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3" name="Rounded Rectangle 22">
                    <a:extLst>
                      <a:ext uri="{FF2B5EF4-FFF2-40B4-BE49-F238E27FC236}">
                        <a16:creationId xmlns:a16="http://schemas.microsoft.com/office/drawing/2014/main" id="{050319E0-D23A-AFD1-D2E6-4A4EC1974FEA}"/>
                      </a:ext>
                    </a:extLst>
                  </p:cNvPr>
                  <p:cNvSpPr/>
                  <p:nvPr/>
                </p:nvSpPr>
                <p:spPr>
                  <a:xfrm>
                    <a:off x="5823037" y="3049490"/>
                    <a:ext cx="788737" cy="822353"/>
                  </a:xfrm>
                  <a:prstGeom prst="roundRect">
                    <a:avLst/>
                  </a:prstGeom>
                  <a:solidFill>
                    <a:schemeClr val="accent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800" dirty="0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4" name="Rounded Rectangle 23">
                    <a:extLst>
                      <a:ext uri="{FF2B5EF4-FFF2-40B4-BE49-F238E27FC236}">
                        <a16:creationId xmlns:a16="http://schemas.microsoft.com/office/drawing/2014/main" id="{43D2B480-1E6E-3EAC-DD9A-3B41DA44A10A}"/>
                      </a:ext>
                    </a:extLst>
                  </p:cNvPr>
                  <p:cNvSpPr/>
                  <p:nvPr/>
                </p:nvSpPr>
                <p:spPr>
                  <a:xfrm>
                    <a:off x="5837772" y="3908149"/>
                    <a:ext cx="420150" cy="498113"/>
                  </a:xfrm>
                  <a:prstGeom prst="round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800" dirty="0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5" name="Rounded Rectangle 24">
                    <a:extLst>
                      <a:ext uri="{FF2B5EF4-FFF2-40B4-BE49-F238E27FC236}">
                        <a16:creationId xmlns:a16="http://schemas.microsoft.com/office/drawing/2014/main" id="{AB29CF61-1162-223E-C1CE-E23275E0D501}"/>
                      </a:ext>
                    </a:extLst>
                  </p:cNvPr>
                  <p:cNvSpPr/>
                  <p:nvPr/>
                </p:nvSpPr>
                <p:spPr>
                  <a:xfrm flipH="1">
                    <a:off x="5053663" y="4174848"/>
                    <a:ext cx="204304" cy="200738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800" dirty="0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Rounded Rectangle 25">
                    <a:extLst>
                      <a:ext uri="{FF2B5EF4-FFF2-40B4-BE49-F238E27FC236}">
                        <a16:creationId xmlns:a16="http://schemas.microsoft.com/office/drawing/2014/main" id="{36AD9658-9C7E-C96E-5334-98E699854E4B}"/>
                      </a:ext>
                    </a:extLst>
                  </p:cNvPr>
                  <p:cNvSpPr/>
                  <p:nvPr/>
                </p:nvSpPr>
                <p:spPr>
                  <a:xfrm flipH="1">
                    <a:off x="4685987" y="4153003"/>
                    <a:ext cx="262882" cy="273738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800" dirty="0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" name="Rounded Rectangle 26">
                    <a:extLst>
                      <a:ext uri="{FF2B5EF4-FFF2-40B4-BE49-F238E27FC236}">
                        <a16:creationId xmlns:a16="http://schemas.microsoft.com/office/drawing/2014/main" id="{D7ABCEB2-DC1E-9028-117B-35D601C0FBB9}"/>
                      </a:ext>
                    </a:extLst>
                  </p:cNvPr>
                  <p:cNvSpPr/>
                  <p:nvPr/>
                </p:nvSpPr>
                <p:spPr>
                  <a:xfrm flipH="1">
                    <a:off x="5362762" y="4167580"/>
                    <a:ext cx="160731" cy="149047"/>
                  </a:xfrm>
                  <a:prstGeom prst="roundRect">
                    <a:avLst/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800" dirty="0">
                      <a:ln>
                        <a:solidFill>
                          <a:schemeClr val="bg1"/>
                        </a:solidFill>
                      </a:ln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8E7276A0-341E-F956-2F40-C2E107769BB4}"/>
                    </a:ext>
                  </a:extLst>
                </p:cNvPr>
                <p:cNvSpPr/>
                <p:nvPr/>
              </p:nvSpPr>
              <p:spPr>
                <a:xfrm flipH="1">
                  <a:off x="5866081" y="4061354"/>
                  <a:ext cx="130339" cy="123620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rgbClr val="7030A0"/>
                    </a:solidFill>
                  </a:endParaRPr>
                </a:p>
              </p:txBody>
            </p:sp>
          </p:grp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8C1BDBA-7927-27AA-0CA3-30FEA8556166}"/>
                  </a:ext>
                </a:extLst>
              </p:cNvPr>
              <p:cNvSpPr/>
              <p:nvPr/>
            </p:nvSpPr>
            <p:spPr>
              <a:xfrm flipH="1">
                <a:off x="9173127" y="3915764"/>
                <a:ext cx="238139" cy="251483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89361F5F-AA91-4643-166C-2E0E9C4456E6}"/>
                  </a:ext>
                </a:extLst>
              </p:cNvPr>
              <p:cNvSpPr/>
              <p:nvPr/>
            </p:nvSpPr>
            <p:spPr>
              <a:xfrm>
                <a:off x="9173127" y="3907026"/>
                <a:ext cx="362910" cy="412517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1728316E-69EF-35EC-54DC-3CA23F1F9426}"/>
                  </a:ext>
                </a:extLst>
              </p:cNvPr>
              <p:cNvSpPr/>
              <p:nvPr/>
            </p:nvSpPr>
            <p:spPr>
              <a:xfrm flipH="1">
                <a:off x="9300595" y="4113284"/>
                <a:ext cx="208374" cy="191704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E29C1D0B-2B2F-80BD-FAB2-1A34CD56B691}"/>
                  </a:ext>
                </a:extLst>
              </p:cNvPr>
              <p:cNvSpPr/>
              <p:nvPr/>
            </p:nvSpPr>
            <p:spPr>
              <a:xfrm>
                <a:off x="7290673" y="3082410"/>
                <a:ext cx="1013772" cy="693177"/>
              </a:xfrm>
              <a:prstGeom prst="right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5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CC14659-BA7D-E6FE-4E31-865B058F0AB9}"/>
                </a:ext>
              </a:extLst>
            </p:cNvPr>
            <p:cNvGrpSpPr/>
            <p:nvPr/>
          </p:nvGrpSpPr>
          <p:grpSpPr>
            <a:xfrm>
              <a:off x="6515345" y="2430952"/>
              <a:ext cx="1254770" cy="2114732"/>
              <a:chOff x="7046268" y="2532713"/>
              <a:chExt cx="930674" cy="173228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81908B5-E662-EE3D-446F-CDE627B7A096}"/>
                  </a:ext>
                </a:extLst>
              </p:cNvPr>
              <p:cNvGrpSpPr/>
              <p:nvPr/>
            </p:nvGrpSpPr>
            <p:grpSpPr>
              <a:xfrm>
                <a:off x="7046268" y="2532713"/>
                <a:ext cx="416272" cy="377023"/>
                <a:chOff x="5671378" y="1898291"/>
                <a:chExt cx="2522575" cy="1564575"/>
              </a:xfrm>
            </p:grpSpPr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68FC0669-F31F-08EB-B327-795419E786E5}"/>
                    </a:ext>
                  </a:extLst>
                </p:cNvPr>
                <p:cNvGrpSpPr/>
                <p:nvPr/>
              </p:nvGrpSpPr>
              <p:grpSpPr>
                <a:xfrm>
                  <a:off x="5825659" y="1898291"/>
                  <a:ext cx="2189072" cy="1085982"/>
                  <a:chOff x="7875136" y="3874240"/>
                  <a:chExt cx="2189072" cy="1085982"/>
                </a:xfrm>
                <a:solidFill>
                  <a:schemeClr val="tx1"/>
                </a:solidFill>
              </p:grpSpPr>
              <p:sp>
                <p:nvSpPr>
                  <p:cNvPr id="214" name="Oval 213">
                    <a:extLst>
                      <a:ext uri="{FF2B5EF4-FFF2-40B4-BE49-F238E27FC236}">
                        <a16:creationId xmlns:a16="http://schemas.microsoft.com/office/drawing/2014/main" id="{9C2625F7-D9C9-8041-B10A-8F1EE67309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9355" y="387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9444126A-D112-ECEC-CCF7-87C4F908DD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6" name="Oval 215">
                    <a:extLst>
                      <a:ext uri="{FF2B5EF4-FFF2-40B4-BE49-F238E27FC236}">
                        <a16:creationId xmlns:a16="http://schemas.microsoft.com/office/drawing/2014/main" id="{3801EA95-0555-421A-54FA-1D91852E5F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40950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7" name="Oval 216">
                    <a:extLst>
                      <a:ext uri="{FF2B5EF4-FFF2-40B4-BE49-F238E27FC236}">
                        <a16:creationId xmlns:a16="http://schemas.microsoft.com/office/drawing/2014/main" id="{A705858C-644B-4265-FA9D-0C04E53911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7513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8" name="Oval 217">
                    <a:extLst>
                      <a:ext uri="{FF2B5EF4-FFF2-40B4-BE49-F238E27FC236}">
                        <a16:creationId xmlns:a16="http://schemas.microsoft.com/office/drawing/2014/main" id="{5343C6CB-C6EB-3262-46DD-1499465AD9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9" name="Oval 218">
                    <a:extLst>
                      <a:ext uri="{FF2B5EF4-FFF2-40B4-BE49-F238E27FC236}">
                        <a16:creationId xmlns:a16="http://schemas.microsoft.com/office/drawing/2014/main" id="{357A925D-B8BE-7670-A994-8FD89AE3E6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0" name="Oval 219">
                    <a:extLst>
                      <a:ext uri="{FF2B5EF4-FFF2-40B4-BE49-F238E27FC236}">
                        <a16:creationId xmlns:a16="http://schemas.microsoft.com/office/drawing/2014/main" id="{CAC5BBD7-A63C-D51D-53F4-542090EAE8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6764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1" name="Oval 220">
                    <a:extLst>
                      <a:ext uri="{FF2B5EF4-FFF2-40B4-BE49-F238E27FC236}">
                        <a16:creationId xmlns:a16="http://schemas.microsoft.com/office/drawing/2014/main" id="{933A7764-17D2-4DAF-F6E6-12562EC2D9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698392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78E8BF74-6FFF-2C12-9AA5-22B7257C47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3" name="Oval 222">
                    <a:extLst>
                      <a:ext uri="{FF2B5EF4-FFF2-40B4-BE49-F238E27FC236}">
                        <a16:creationId xmlns:a16="http://schemas.microsoft.com/office/drawing/2014/main" id="{3E2CA373-6D25-75CA-BC11-63D79280F4A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06420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224" name="Straight Connector 223">
                    <a:extLst>
                      <a:ext uri="{FF2B5EF4-FFF2-40B4-BE49-F238E27FC236}">
                        <a16:creationId xmlns:a16="http://schemas.microsoft.com/office/drawing/2014/main" id="{94CC0C25-E393-78C0-35A9-212DACBB129D}"/>
                      </a:ext>
                    </a:extLst>
                  </p:cNvPr>
                  <p:cNvCxnSpPr>
                    <a:stCxn id="214" idx="3"/>
                    <a:endCxn id="215" idx="7"/>
                  </p:cNvCxnSpPr>
                  <p:nvPr/>
                </p:nvCxnSpPr>
                <p:spPr>
                  <a:xfrm flipH="1">
                    <a:off x="8606765" y="3874241"/>
                    <a:ext cx="362590" cy="35999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>
                    <a:extLst>
                      <a:ext uri="{FF2B5EF4-FFF2-40B4-BE49-F238E27FC236}">
                        <a16:creationId xmlns:a16="http://schemas.microsoft.com/office/drawing/2014/main" id="{5812DF49-9004-935B-5970-233E1CEE7B13}"/>
                      </a:ext>
                    </a:extLst>
                  </p:cNvPr>
                  <p:cNvCxnSpPr>
                    <a:stCxn id="215" idx="3"/>
                    <a:endCxn id="216" idx="7"/>
                  </p:cNvCxnSpPr>
                  <p:nvPr/>
                </p:nvCxnSpPr>
                <p:spPr>
                  <a:xfrm flipH="1">
                    <a:off x="8240951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>
                    <a:extLst>
                      <a:ext uri="{FF2B5EF4-FFF2-40B4-BE49-F238E27FC236}">
                        <a16:creationId xmlns:a16="http://schemas.microsoft.com/office/drawing/2014/main" id="{B5B1C40B-3D86-BC6F-5AC8-F3C409107A99}"/>
                      </a:ext>
                    </a:extLst>
                  </p:cNvPr>
                  <p:cNvCxnSpPr>
                    <a:stCxn id="216" idx="3"/>
                    <a:endCxn id="217" idx="7"/>
                  </p:cNvCxnSpPr>
                  <p:nvPr/>
                </p:nvCxnSpPr>
                <p:spPr>
                  <a:xfrm flipH="1">
                    <a:off x="7875137" y="4597231"/>
                    <a:ext cx="365813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>
                    <a:extLst>
                      <a:ext uri="{FF2B5EF4-FFF2-40B4-BE49-F238E27FC236}">
                        <a16:creationId xmlns:a16="http://schemas.microsoft.com/office/drawing/2014/main" id="{AD0AF54A-6A76-4C56-6F9A-8FA453A4D769}"/>
                      </a:ext>
                    </a:extLst>
                  </p:cNvPr>
                  <p:cNvCxnSpPr>
                    <a:cxnSpLocks/>
                    <a:stCxn id="215" idx="5"/>
                    <a:endCxn id="220" idx="1"/>
                  </p:cNvCxnSpPr>
                  <p:nvPr/>
                </p:nvCxnSpPr>
                <p:spPr>
                  <a:xfrm>
                    <a:off x="8606765" y="4234241"/>
                    <a:ext cx="359999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>
                    <a:extLst>
                      <a:ext uri="{FF2B5EF4-FFF2-40B4-BE49-F238E27FC236}">
                        <a16:creationId xmlns:a16="http://schemas.microsoft.com/office/drawing/2014/main" id="{446ED0E6-8E84-FA33-39A3-55A8C372CB87}"/>
                      </a:ext>
                    </a:extLst>
                  </p:cNvPr>
                  <p:cNvCxnSpPr>
                    <a:cxnSpLocks/>
                    <a:stCxn id="220" idx="5"/>
                    <a:endCxn id="222" idx="1"/>
                  </p:cNvCxnSpPr>
                  <p:nvPr/>
                </p:nvCxnSpPr>
                <p:spPr>
                  <a:xfrm>
                    <a:off x="8966765" y="4597231"/>
                    <a:ext cx="365814" cy="362991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EE01023D-0195-5BF6-9261-07008F3A39A9}"/>
                      </a:ext>
                    </a:extLst>
                  </p:cNvPr>
                  <p:cNvCxnSpPr>
                    <a:cxnSpLocks/>
                    <a:stCxn id="220" idx="3"/>
                    <a:endCxn id="218" idx="7"/>
                  </p:cNvCxnSpPr>
                  <p:nvPr/>
                </p:nvCxnSpPr>
                <p:spPr>
                  <a:xfrm flipH="1">
                    <a:off x="8606765" y="4597231"/>
                    <a:ext cx="359999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Connector 229">
                    <a:extLst>
                      <a:ext uri="{FF2B5EF4-FFF2-40B4-BE49-F238E27FC236}">
                        <a16:creationId xmlns:a16="http://schemas.microsoft.com/office/drawing/2014/main" id="{341DACE6-9900-F9C8-4A5A-B0BA7E92BBD8}"/>
                      </a:ext>
                    </a:extLst>
                  </p:cNvPr>
                  <p:cNvCxnSpPr>
                    <a:stCxn id="219" idx="5"/>
                    <a:endCxn id="221" idx="1"/>
                  </p:cNvCxnSpPr>
                  <p:nvPr/>
                </p:nvCxnSpPr>
                <p:spPr>
                  <a:xfrm>
                    <a:off x="9332579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>
                    <a:extLst>
                      <a:ext uri="{FF2B5EF4-FFF2-40B4-BE49-F238E27FC236}">
                        <a16:creationId xmlns:a16="http://schemas.microsoft.com/office/drawing/2014/main" id="{80C844BC-1E1A-AD40-60B7-0542309F2B6E}"/>
                      </a:ext>
                    </a:extLst>
                  </p:cNvPr>
                  <p:cNvCxnSpPr>
                    <a:stCxn id="214" idx="5"/>
                    <a:endCxn id="219" idx="1"/>
                  </p:cNvCxnSpPr>
                  <p:nvPr/>
                </p:nvCxnSpPr>
                <p:spPr>
                  <a:xfrm>
                    <a:off x="8969356" y="3874241"/>
                    <a:ext cx="363222" cy="35999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>
                    <a:extLst>
                      <a:ext uri="{FF2B5EF4-FFF2-40B4-BE49-F238E27FC236}">
                        <a16:creationId xmlns:a16="http://schemas.microsoft.com/office/drawing/2014/main" id="{45C5B553-2728-A044-D5A6-FB67B948998D}"/>
                      </a:ext>
                    </a:extLst>
                  </p:cNvPr>
                  <p:cNvCxnSpPr>
                    <a:cxnSpLocks/>
                    <a:stCxn id="221" idx="5"/>
                    <a:endCxn id="223" idx="1"/>
                  </p:cNvCxnSpPr>
                  <p:nvPr/>
                </p:nvCxnSpPr>
                <p:spPr>
                  <a:xfrm>
                    <a:off x="9698394" y="4597231"/>
                    <a:ext cx="365814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0" name="Rounded Rectangle 209">
                  <a:extLst>
                    <a:ext uri="{FF2B5EF4-FFF2-40B4-BE49-F238E27FC236}">
                      <a16:creationId xmlns:a16="http://schemas.microsoft.com/office/drawing/2014/main" id="{999C688C-5C2E-88E3-AE17-AA7F309699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71378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1" name="Rounded Rectangle 210">
                  <a:extLst>
                    <a:ext uri="{FF2B5EF4-FFF2-40B4-BE49-F238E27FC236}">
                      <a16:creationId xmlns:a16="http://schemas.microsoft.com/office/drawing/2014/main" id="{455408D1-9154-1B4E-AD2A-F35207BAE1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06905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2" name="Rounded Rectangle 211">
                  <a:extLst>
                    <a:ext uri="{FF2B5EF4-FFF2-40B4-BE49-F238E27FC236}">
                      <a16:creationId xmlns:a16="http://schemas.microsoft.com/office/drawing/2014/main" id="{31BF08E9-21F0-8D28-796E-70061C761A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42432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3" name="Rounded Rectangle 212">
                  <a:extLst>
                    <a:ext uri="{FF2B5EF4-FFF2-40B4-BE49-F238E27FC236}">
                      <a16:creationId xmlns:a16="http://schemas.microsoft.com/office/drawing/2014/main" id="{FE1A2F0C-17DE-89BA-418F-6EB516706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7959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DA86FFB-E74B-354D-A231-A62F39224C88}"/>
                  </a:ext>
                </a:extLst>
              </p:cNvPr>
              <p:cNvGrpSpPr/>
              <p:nvPr/>
            </p:nvGrpSpPr>
            <p:grpSpPr>
              <a:xfrm>
                <a:off x="7560670" y="2532713"/>
                <a:ext cx="416272" cy="377023"/>
                <a:chOff x="5671378" y="1898291"/>
                <a:chExt cx="2522575" cy="1564575"/>
              </a:xfrm>
            </p:grpSpPr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C2B48AE1-5F57-511E-ABD5-E03BB57E30DF}"/>
                    </a:ext>
                  </a:extLst>
                </p:cNvPr>
                <p:cNvGrpSpPr/>
                <p:nvPr/>
              </p:nvGrpSpPr>
              <p:grpSpPr>
                <a:xfrm>
                  <a:off x="5825659" y="1898291"/>
                  <a:ext cx="2189072" cy="1085981"/>
                  <a:chOff x="7875136" y="3874240"/>
                  <a:chExt cx="2189072" cy="1085981"/>
                </a:xfrm>
                <a:solidFill>
                  <a:schemeClr val="tx1"/>
                </a:solidFill>
              </p:grpSpPr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1D2CFCA9-D215-0A0A-F78A-E93544E8F8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9355" y="387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93F3CF2D-037E-8AB2-081F-D53042E3FE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81D34FAF-9219-0FAF-B24E-8821E592CF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40950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AB46CD8C-9884-24C6-D0D7-D06A0F73E6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7513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2DB5A8B6-EF60-5B8F-107B-34F06C8E274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E0F0CB09-0BA9-D7E9-015E-48B8FAFDB7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6" name="Oval 195">
                    <a:extLst>
                      <a:ext uri="{FF2B5EF4-FFF2-40B4-BE49-F238E27FC236}">
                        <a16:creationId xmlns:a16="http://schemas.microsoft.com/office/drawing/2014/main" id="{4A893D3A-AD72-9B10-CF7D-0B2108126E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6764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7" name="Oval 196">
                    <a:extLst>
                      <a:ext uri="{FF2B5EF4-FFF2-40B4-BE49-F238E27FC236}">
                        <a16:creationId xmlns:a16="http://schemas.microsoft.com/office/drawing/2014/main" id="{43CF0F10-BDED-96B6-BDBA-53A4E9E73E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698392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8" name="Oval 197">
                    <a:extLst>
                      <a:ext uri="{FF2B5EF4-FFF2-40B4-BE49-F238E27FC236}">
                        <a16:creationId xmlns:a16="http://schemas.microsoft.com/office/drawing/2014/main" id="{6B68E5BA-F91C-0F67-9235-8E8120DCBC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9" name="Oval 198">
                    <a:extLst>
                      <a:ext uri="{FF2B5EF4-FFF2-40B4-BE49-F238E27FC236}">
                        <a16:creationId xmlns:a16="http://schemas.microsoft.com/office/drawing/2014/main" id="{81990605-9159-899A-C7B8-AC749B9655C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06420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60E3FA6C-FCAB-5AF4-FE9C-5016F66DE679}"/>
                      </a:ext>
                    </a:extLst>
                  </p:cNvPr>
                  <p:cNvCxnSpPr>
                    <a:stCxn id="190" idx="3"/>
                    <a:endCxn id="191" idx="7"/>
                  </p:cNvCxnSpPr>
                  <p:nvPr/>
                </p:nvCxnSpPr>
                <p:spPr>
                  <a:xfrm flipH="1">
                    <a:off x="8606767" y="3874242"/>
                    <a:ext cx="362590" cy="3599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81B2BB84-8A57-D23C-22CF-56BCAFBFB207}"/>
                      </a:ext>
                    </a:extLst>
                  </p:cNvPr>
                  <p:cNvCxnSpPr>
                    <a:stCxn id="191" idx="3"/>
                    <a:endCxn id="192" idx="7"/>
                  </p:cNvCxnSpPr>
                  <p:nvPr/>
                </p:nvCxnSpPr>
                <p:spPr>
                  <a:xfrm flipH="1">
                    <a:off x="8240951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2AA9C113-1A6A-FE4A-332C-72E77A617C72}"/>
                      </a:ext>
                    </a:extLst>
                  </p:cNvPr>
                  <p:cNvCxnSpPr>
                    <a:stCxn id="192" idx="3"/>
                    <a:endCxn id="193" idx="7"/>
                  </p:cNvCxnSpPr>
                  <p:nvPr/>
                </p:nvCxnSpPr>
                <p:spPr>
                  <a:xfrm flipH="1">
                    <a:off x="7875137" y="4597231"/>
                    <a:ext cx="365813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B56E0C74-3D89-D7CC-3213-2BBA93E133FF}"/>
                      </a:ext>
                    </a:extLst>
                  </p:cNvPr>
                  <p:cNvCxnSpPr>
                    <a:cxnSpLocks/>
                    <a:stCxn id="196" idx="3"/>
                    <a:endCxn id="194" idx="7"/>
                  </p:cNvCxnSpPr>
                  <p:nvPr/>
                </p:nvCxnSpPr>
                <p:spPr>
                  <a:xfrm flipH="1">
                    <a:off x="8606765" y="4597231"/>
                    <a:ext cx="359999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49DF9C9B-3DBB-67CE-9523-DA2FE837BB4F}"/>
                      </a:ext>
                    </a:extLst>
                  </p:cNvPr>
                  <p:cNvCxnSpPr>
                    <a:cxnSpLocks/>
                    <a:stCxn id="195" idx="3"/>
                    <a:endCxn id="196" idx="7"/>
                  </p:cNvCxnSpPr>
                  <p:nvPr/>
                </p:nvCxnSpPr>
                <p:spPr>
                  <a:xfrm flipH="1">
                    <a:off x="8966765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>
                    <a:extLst>
                      <a:ext uri="{FF2B5EF4-FFF2-40B4-BE49-F238E27FC236}">
                        <a16:creationId xmlns:a16="http://schemas.microsoft.com/office/drawing/2014/main" id="{14DB49E2-50F9-349B-8408-689AD9B82E88}"/>
                      </a:ext>
                    </a:extLst>
                  </p:cNvPr>
                  <p:cNvCxnSpPr>
                    <a:stCxn id="195" idx="5"/>
                    <a:endCxn id="197" idx="1"/>
                  </p:cNvCxnSpPr>
                  <p:nvPr/>
                </p:nvCxnSpPr>
                <p:spPr>
                  <a:xfrm>
                    <a:off x="9332579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>
                    <a:extLst>
                      <a:ext uri="{FF2B5EF4-FFF2-40B4-BE49-F238E27FC236}">
                        <a16:creationId xmlns:a16="http://schemas.microsoft.com/office/drawing/2014/main" id="{8EEA33EE-2340-7D64-5A29-ED8C9273F231}"/>
                      </a:ext>
                    </a:extLst>
                  </p:cNvPr>
                  <p:cNvCxnSpPr>
                    <a:stCxn id="190" idx="5"/>
                    <a:endCxn id="195" idx="1"/>
                  </p:cNvCxnSpPr>
                  <p:nvPr/>
                </p:nvCxnSpPr>
                <p:spPr>
                  <a:xfrm>
                    <a:off x="8969356" y="3874241"/>
                    <a:ext cx="363222" cy="35999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>
                    <a:extLst>
                      <a:ext uri="{FF2B5EF4-FFF2-40B4-BE49-F238E27FC236}">
                        <a16:creationId xmlns:a16="http://schemas.microsoft.com/office/drawing/2014/main" id="{F3515CD3-5DD3-02D4-5F3F-54AF4932C33A}"/>
                      </a:ext>
                    </a:extLst>
                  </p:cNvPr>
                  <p:cNvCxnSpPr>
                    <a:cxnSpLocks/>
                    <a:stCxn id="197" idx="5"/>
                    <a:endCxn id="199" idx="1"/>
                  </p:cNvCxnSpPr>
                  <p:nvPr/>
                </p:nvCxnSpPr>
                <p:spPr>
                  <a:xfrm>
                    <a:off x="9698394" y="4597231"/>
                    <a:ext cx="365814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>
                    <a:extLst>
                      <a:ext uri="{FF2B5EF4-FFF2-40B4-BE49-F238E27FC236}">
                        <a16:creationId xmlns:a16="http://schemas.microsoft.com/office/drawing/2014/main" id="{69F99CD9-4C97-433E-6638-81E900C1F633}"/>
                      </a:ext>
                    </a:extLst>
                  </p:cNvPr>
                  <p:cNvCxnSpPr>
                    <a:cxnSpLocks/>
                    <a:stCxn id="197" idx="3"/>
                    <a:endCxn id="198" idx="7"/>
                  </p:cNvCxnSpPr>
                  <p:nvPr/>
                </p:nvCxnSpPr>
                <p:spPr>
                  <a:xfrm flipH="1">
                    <a:off x="9332579" y="4597231"/>
                    <a:ext cx="365813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6" name="Rounded Rectangle 185">
                  <a:extLst>
                    <a:ext uri="{FF2B5EF4-FFF2-40B4-BE49-F238E27FC236}">
                      <a16:creationId xmlns:a16="http://schemas.microsoft.com/office/drawing/2014/main" id="{BE29B235-4B84-B78D-7061-2D169617D8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71378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" name="Rounded Rectangle 186">
                  <a:extLst>
                    <a:ext uri="{FF2B5EF4-FFF2-40B4-BE49-F238E27FC236}">
                      <a16:creationId xmlns:a16="http://schemas.microsoft.com/office/drawing/2014/main" id="{E7F5AB2D-7DCD-0742-9EAE-AE084049E5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06905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8" name="Rounded Rectangle 187">
                  <a:extLst>
                    <a:ext uri="{FF2B5EF4-FFF2-40B4-BE49-F238E27FC236}">
                      <a16:creationId xmlns:a16="http://schemas.microsoft.com/office/drawing/2014/main" id="{FBEAFEA8-7D11-CBB9-81E1-BE5DC723C7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42432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9" name="Rounded Rectangle 188">
                  <a:extLst>
                    <a:ext uri="{FF2B5EF4-FFF2-40B4-BE49-F238E27FC236}">
                      <a16:creationId xmlns:a16="http://schemas.microsoft.com/office/drawing/2014/main" id="{4042C496-4859-2A92-E399-88E5C5E30E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7959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FDF7832-8EFD-F4B0-D1CE-636A2B38987A}"/>
                  </a:ext>
                </a:extLst>
              </p:cNvPr>
              <p:cNvGrpSpPr/>
              <p:nvPr/>
            </p:nvGrpSpPr>
            <p:grpSpPr>
              <a:xfrm>
                <a:off x="7046268" y="2984468"/>
                <a:ext cx="416272" cy="377023"/>
                <a:chOff x="5671378" y="1898291"/>
                <a:chExt cx="2522575" cy="1564575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6A9C69CA-73F2-DDA9-1D1A-215205917F29}"/>
                    </a:ext>
                  </a:extLst>
                </p:cNvPr>
                <p:cNvGrpSpPr/>
                <p:nvPr/>
              </p:nvGrpSpPr>
              <p:grpSpPr>
                <a:xfrm>
                  <a:off x="5825659" y="1898291"/>
                  <a:ext cx="2189072" cy="1085982"/>
                  <a:chOff x="7875136" y="3874240"/>
                  <a:chExt cx="2189072" cy="1085982"/>
                </a:xfrm>
                <a:solidFill>
                  <a:schemeClr val="tx1"/>
                </a:solidFill>
              </p:grpSpPr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4B42C2C3-B7DD-BB91-509E-8ED61AB073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9355" y="387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7A5F2CEF-AC7E-30B5-9B50-F76971A1F4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04B8D44A-0FCD-0BB1-0BC8-6BA09039F7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40950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9" name="Oval 168">
                    <a:extLst>
                      <a:ext uri="{FF2B5EF4-FFF2-40B4-BE49-F238E27FC236}">
                        <a16:creationId xmlns:a16="http://schemas.microsoft.com/office/drawing/2014/main" id="{19C6C51A-7B14-07D8-4DF2-534BB037E1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7513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F0C41A5B-3FA1-2F95-AFBF-C09B0C4C85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A70E43BD-0B0C-0A23-54A0-379DEEC5CC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2" name="Oval 171">
                    <a:extLst>
                      <a:ext uri="{FF2B5EF4-FFF2-40B4-BE49-F238E27FC236}">
                        <a16:creationId xmlns:a16="http://schemas.microsoft.com/office/drawing/2014/main" id="{EAED805C-0673-4981-44A4-505CED786D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6764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85807C5E-390F-022F-1BD4-AA526E5E62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698392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3FDB5983-D3CE-AF43-7D99-A0E4B17067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5" name="Oval 174">
                    <a:extLst>
                      <a:ext uri="{FF2B5EF4-FFF2-40B4-BE49-F238E27FC236}">
                        <a16:creationId xmlns:a16="http://schemas.microsoft.com/office/drawing/2014/main" id="{2FA07FB7-447B-220A-7262-DABA1EC38F8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06420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C8212F08-7AB6-6391-53D8-C068BC2A44C4}"/>
                      </a:ext>
                    </a:extLst>
                  </p:cNvPr>
                  <p:cNvCxnSpPr>
                    <a:stCxn id="166" idx="3"/>
                    <a:endCxn id="167" idx="7"/>
                  </p:cNvCxnSpPr>
                  <p:nvPr/>
                </p:nvCxnSpPr>
                <p:spPr>
                  <a:xfrm flipH="1">
                    <a:off x="8606765" y="3874241"/>
                    <a:ext cx="362590" cy="35999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DD92FE85-CDAE-5C6A-478F-6D262681A728}"/>
                      </a:ext>
                    </a:extLst>
                  </p:cNvPr>
                  <p:cNvCxnSpPr>
                    <a:stCxn id="167" idx="3"/>
                    <a:endCxn id="168" idx="7"/>
                  </p:cNvCxnSpPr>
                  <p:nvPr/>
                </p:nvCxnSpPr>
                <p:spPr>
                  <a:xfrm flipH="1">
                    <a:off x="8240953" y="4234242"/>
                    <a:ext cx="365811" cy="362987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DC3B13DF-E6BE-BA8E-9C40-40E23D7F5F7C}"/>
                      </a:ext>
                    </a:extLst>
                  </p:cNvPr>
                  <p:cNvCxnSpPr>
                    <a:stCxn id="168" idx="3"/>
                    <a:endCxn id="169" idx="7"/>
                  </p:cNvCxnSpPr>
                  <p:nvPr/>
                </p:nvCxnSpPr>
                <p:spPr>
                  <a:xfrm flipH="1">
                    <a:off x="7875139" y="4597231"/>
                    <a:ext cx="365811" cy="362991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B1BDFE22-4D37-D8FE-C33F-7A5E38607F38}"/>
                      </a:ext>
                    </a:extLst>
                  </p:cNvPr>
                  <p:cNvCxnSpPr>
                    <a:stCxn id="168" idx="5"/>
                    <a:endCxn id="170" idx="1"/>
                  </p:cNvCxnSpPr>
                  <p:nvPr/>
                </p:nvCxnSpPr>
                <p:spPr>
                  <a:xfrm>
                    <a:off x="8240951" y="4597231"/>
                    <a:ext cx="365813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23E102F3-FFBF-19F7-DEDD-E0140DDFF70E}"/>
                      </a:ext>
                    </a:extLst>
                  </p:cNvPr>
                  <p:cNvCxnSpPr>
                    <a:cxnSpLocks/>
                    <a:stCxn id="167" idx="5"/>
                    <a:endCxn id="172" idx="1"/>
                  </p:cNvCxnSpPr>
                  <p:nvPr/>
                </p:nvCxnSpPr>
                <p:spPr>
                  <a:xfrm>
                    <a:off x="8606765" y="4234241"/>
                    <a:ext cx="359999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2A08991B-570B-EC0A-E070-49355817308A}"/>
                      </a:ext>
                    </a:extLst>
                  </p:cNvPr>
                  <p:cNvCxnSpPr>
                    <a:cxnSpLocks/>
                    <a:stCxn id="172" idx="5"/>
                    <a:endCxn id="174" idx="1"/>
                  </p:cNvCxnSpPr>
                  <p:nvPr/>
                </p:nvCxnSpPr>
                <p:spPr>
                  <a:xfrm>
                    <a:off x="8966765" y="4597231"/>
                    <a:ext cx="365814" cy="362991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9F82CE12-AC2A-7129-E06D-A6F58705F00F}"/>
                      </a:ext>
                    </a:extLst>
                  </p:cNvPr>
                  <p:cNvCxnSpPr>
                    <a:stCxn id="171" idx="5"/>
                    <a:endCxn id="173" idx="1"/>
                  </p:cNvCxnSpPr>
                  <p:nvPr/>
                </p:nvCxnSpPr>
                <p:spPr>
                  <a:xfrm>
                    <a:off x="9332580" y="4234242"/>
                    <a:ext cx="365811" cy="362987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60B976A6-30B9-A0B9-0C65-722099F04D40}"/>
                      </a:ext>
                    </a:extLst>
                  </p:cNvPr>
                  <p:cNvCxnSpPr>
                    <a:stCxn id="166" idx="5"/>
                    <a:endCxn id="171" idx="1"/>
                  </p:cNvCxnSpPr>
                  <p:nvPr/>
                </p:nvCxnSpPr>
                <p:spPr>
                  <a:xfrm>
                    <a:off x="8969359" y="3874242"/>
                    <a:ext cx="363218" cy="359998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34DC6634-6545-3CFA-F839-90DE20EDF1C0}"/>
                      </a:ext>
                    </a:extLst>
                  </p:cNvPr>
                  <p:cNvCxnSpPr>
                    <a:cxnSpLocks/>
                    <a:stCxn id="173" idx="5"/>
                    <a:endCxn id="175" idx="1"/>
                  </p:cNvCxnSpPr>
                  <p:nvPr/>
                </p:nvCxnSpPr>
                <p:spPr>
                  <a:xfrm>
                    <a:off x="9698394" y="4597231"/>
                    <a:ext cx="365814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2" name="Rounded Rectangle 161">
                  <a:extLst>
                    <a:ext uri="{FF2B5EF4-FFF2-40B4-BE49-F238E27FC236}">
                      <a16:creationId xmlns:a16="http://schemas.microsoft.com/office/drawing/2014/main" id="{303D036E-BD6F-784E-53B0-3167CF5D8D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71378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3" name="Rounded Rectangle 162">
                  <a:extLst>
                    <a:ext uri="{FF2B5EF4-FFF2-40B4-BE49-F238E27FC236}">
                      <a16:creationId xmlns:a16="http://schemas.microsoft.com/office/drawing/2014/main" id="{DFE2031B-08EB-8FE7-DFD5-9A7AB1E251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06905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4" name="Rounded Rectangle 163">
                  <a:extLst>
                    <a:ext uri="{FF2B5EF4-FFF2-40B4-BE49-F238E27FC236}">
                      <a16:creationId xmlns:a16="http://schemas.microsoft.com/office/drawing/2014/main" id="{574E3CD5-A297-8CFB-C6B9-5C70D53D20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42432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041DE9B3-D848-5F5F-2D22-10C7FA94CF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7959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2A9D033-E32D-13A1-EBE3-84F30BE40634}"/>
                  </a:ext>
                </a:extLst>
              </p:cNvPr>
              <p:cNvGrpSpPr/>
              <p:nvPr/>
            </p:nvGrpSpPr>
            <p:grpSpPr>
              <a:xfrm>
                <a:off x="7557783" y="2984468"/>
                <a:ext cx="416273" cy="377023"/>
                <a:chOff x="5671374" y="1898292"/>
                <a:chExt cx="2522579" cy="1564574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8CB38454-9B47-95A3-D0DD-E222931E2075}"/>
                    </a:ext>
                  </a:extLst>
                </p:cNvPr>
                <p:cNvGrpSpPr/>
                <p:nvPr/>
              </p:nvGrpSpPr>
              <p:grpSpPr>
                <a:xfrm>
                  <a:off x="5825655" y="1898292"/>
                  <a:ext cx="2189071" cy="1085981"/>
                  <a:chOff x="7875136" y="3874240"/>
                  <a:chExt cx="2189072" cy="1085982"/>
                </a:xfrm>
                <a:solidFill>
                  <a:schemeClr val="tx1"/>
                </a:solidFill>
              </p:grpSpPr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E1F6D5B3-519E-C5D8-4AF9-7CC6CCB4A7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9355" y="387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7EADB39D-5631-CA74-EE92-2BBCD0738B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68697FEB-1F91-6FB0-DA3D-0F80A7A824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40950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C5813D6B-D51D-2B52-6D91-6475C40D5D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7513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A7C5BB93-6DD6-588F-593B-0A6E9FAF09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AFE2E98C-82BB-1AA9-DC67-EE1D377D39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53F87A85-1E03-F427-C9C2-A3956BF3A1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6764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C4975143-67BD-842F-E830-F45011FB8CB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698392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BFFBA6C4-1FD8-B64B-1CDA-6578327683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05B2555D-6608-75D4-6E7B-785F6E40FB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06420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F53B6AC3-9F0D-3DEE-22E6-31DE7FC3E1C4}"/>
                      </a:ext>
                    </a:extLst>
                  </p:cNvPr>
                  <p:cNvCxnSpPr>
                    <a:stCxn id="142" idx="3"/>
                    <a:endCxn id="143" idx="7"/>
                  </p:cNvCxnSpPr>
                  <p:nvPr/>
                </p:nvCxnSpPr>
                <p:spPr>
                  <a:xfrm flipH="1">
                    <a:off x="8606765" y="3874241"/>
                    <a:ext cx="362590" cy="35999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DCB2D914-ADBE-FAB5-1B2D-44D79A1E6606}"/>
                      </a:ext>
                    </a:extLst>
                  </p:cNvPr>
                  <p:cNvCxnSpPr>
                    <a:stCxn id="143" idx="3"/>
                    <a:endCxn id="144" idx="7"/>
                  </p:cNvCxnSpPr>
                  <p:nvPr/>
                </p:nvCxnSpPr>
                <p:spPr>
                  <a:xfrm flipH="1">
                    <a:off x="8240951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6276FD68-AD68-8AA6-25AE-EC9C822FBD6D}"/>
                      </a:ext>
                    </a:extLst>
                  </p:cNvPr>
                  <p:cNvCxnSpPr>
                    <a:stCxn id="144" idx="3"/>
                    <a:endCxn id="145" idx="7"/>
                  </p:cNvCxnSpPr>
                  <p:nvPr/>
                </p:nvCxnSpPr>
                <p:spPr>
                  <a:xfrm flipH="1">
                    <a:off x="7875137" y="4597231"/>
                    <a:ext cx="365813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6D5495E7-7874-FEF2-7871-9E6B5D486BD0}"/>
                      </a:ext>
                    </a:extLst>
                  </p:cNvPr>
                  <p:cNvCxnSpPr>
                    <a:stCxn id="144" idx="5"/>
                    <a:endCxn id="146" idx="1"/>
                  </p:cNvCxnSpPr>
                  <p:nvPr/>
                </p:nvCxnSpPr>
                <p:spPr>
                  <a:xfrm>
                    <a:off x="8240951" y="4597231"/>
                    <a:ext cx="365813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0729C151-CDB3-22DA-B8D3-F7B505839A9C}"/>
                      </a:ext>
                    </a:extLst>
                  </p:cNvPr>
                  <p:cNvCxnSpPr>
                    <a:cxnSpLocks/>
                    <a:stCxn id="143" idx="5"/>
                    <a:endCxn id="148" idx="1"/>
                  </p:cNvCxnSpPr>
                  <p:nvPr/>
                </p:nvCxnSpPr>
                <p:spPr>
                  <a:xfrm>
                    <a:off x="8606765" y="4234241"/>
                    <a:ext cx="359999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2B9A9A73-FF2E-6606-024F-467009AC735C}"/>
                      </a:ext>
                    </a:extLst>
                  </p:cNvPr>
                  <p:cNvCxnSpPr>
                    <a:cxnSpLocks/>
                    <a:stCxn id="148" idx="5"/>
                    <a:endCxn id="150" idx="1"/>
                  </p:cNvCxnSpPr>
                  <p:nvPr/>
                </p:nvCxnSpPr>
                <p:spPr>
                  <a:xfrm>
                    <a:off x="8966765" y="4597231"/>
                    <a:ext cx="365814" cy="362991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59D95E6E-32E9-1D46-A50B-CF4A7BCB929A}"/>
                      </a:ext>
                    </a:extLst>
                  </p:cNvPr>
                  <p:cNvCxnSpPr>
                    <a:stCxn id="147" idx="5"/>
                    <a:endCxn id="149" idx="1"/>
                  </p:cNvCxnSpPr>
                  <p:nvPr/>
                </p:nvCxnSpPr>
                <p:spPr>
                  <a:xfrm>
                    <a:off x="9332579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059ED8F5-9B58-51DF-2B1A-C68C2D1C290C}"/>
                      </a:ext>
                    </a:extLst>
                  </p:cNvPr>
                  <p:cNvCxnSpPr>
                    <a:stCxn id="142" idx="5"/>
                    <a:endCxn id="147" idx="1"/>
                  </p:cNvCxnSpPr>
                  <p:nvPr/>
                </p:nvCxnSpPr>
                <p:spPr>
                  <a:xfrm>
                    <a:off x="8969356" y="3874241"/>
                    <a:ext cx="363222" cy="35999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255B21EC-61E8-37A8-2F7F-CFCA62A4A0E7}"/>
                      </a:ext>
                    </a:extLst>
                  </p:cNvPr>
                  <p:cNvCxnSpPr>
                    <a:cxnSpLocks/>
                    <a:stCxn id="149" idx="5"/>
                    <a:endCxn id="151" idx="1"/>
                  </p:cNvCxnSpPr>
                  <p:nvPr/>
                </p:nvCxnSpPr>
                <p:spPr>
                  <a:xfrm>
                    <a:off x="9698394" y="4597231"/>
                    <a:ext cx="365814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8" name="Rounded Rectangle 137">
                  <a:extLst>
                    <a:ext uri="{FF2B5EF4-FFF2-40B4-BE49-F238E27FC236}">
                      <a16:creationId xmlns:a16="http://schemas.microsoft.com/office/drawing/2014/main" id="{86452F86-70BE-7146-257A-308DB6CE84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71374" y="3102867"/>
                  <a:ext cx="315995" cy="359999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Rounded Rectangle 138">
                  <a:extLst>
                    <a:ext uri="{FF2B5EF4-FFF2-40B4-BE49-F238E27FC236}">
                      <a16:creationId xmlns:a16="http://schemas.microsoft.com/office/drawing/2014/main" id="{4E48DFB4-6C72-521C-D348-B0585F69DE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06899" y="3102867"/>
                  <a:ext cx="315995" cy="359999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107E0C99-F70E-CC40-EA16-7B58181F38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42430" y="3102867"/>
                  <a:ext cx="315995" cy="359999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Rounded Rectangle 140">
                  <a:extLst>
                    <a:ext uri="{FF2B5EF4-FFF2-40B4-BE49-F238E27FC236}">
                      <a16:creationId xmlns:a16="http://schemas.microsoft.com/office/drawing/2014/main" id="{53D64C92-618E-BA1A-259B-C0E841277A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7958" y="3102867"/>
                  <a:ext cx="315995" cy="359999"/>
                </a:xfrm>
                <a:prstGeom prst="roundRect">
                  <a:avLst>
                    <a:gd name="adj" fmla="val 2556"/>
                  </a:avLst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AE8909A-9B1D-3E07-E08A-F7F68B97AC73}"/>
                  </a:ext>
                </a:extLst>
              </p:cNvPr>
              <p:cNvGrpSpPr/>
              <p:nvPr/>
            </p:nvGrpSpPr>
            <p:grpSpPr>
              <a:xfrm>
                <a:off x="7046365" y="3436223"/>
                <a:ext cx="416272" cy="377023"/>
                <a:chOff x="5671378" y="1898291"/>
                <a:chExt cx="2522575" cy="1564575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6C1DBF3F-8917-D589-3431-E1C74B020D6B}"/>
                    </a:ext>
                  </a:extLst>
                </p:cNvPr>
                <p:cNvGrpSpPr/>
                <p:nvPr/>
              </p:nvGrpSpPr>
              <p:grpSpPr>
                <a:xfrm>
                  <a:off x="5825659" y="1898291"/>
                  <a:ext cx="2189072" cy="1085982"/>
                  <a:chOff x="7875136" y="3874240"/>
                  <a:chExt cx="2189072" cy="1085982"/>
                </a:xfrm>
                <a:solidFill>
                  <a:schemeClr val="tx1"/>
                </a:solidFill>
              </p:grpSpPr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D14ABB89-2C07-8BFF-5FD6-FCFCF8FAC4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9355" y="387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3DE0ADD2-6B28-FA57-5221-339A9EA558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7380FDB5-6BA6-E312-FFC0-8BB84025927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40950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F6E99DB5-FBCB-5E6F-A7AE-8348B5BA5E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7513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4CEA9CCB-6204-3EA1-2410-FC1FE2749C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3E52C893-8A11-C577-9A5E-F27C9624E5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1B4F1385-6C18-E7A9-D983-8CD30CF7CB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6764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086C0252-11E8-6E30-BFE0-A88A71BCB6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698392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B73679F6-6EF0-FDA5-B66E-C606B14B98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A3A16EF4-1DE2-536F-49E7-FA0FC21155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06420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AF02351E-D220-7086-8106-5F516F930AC0}"/>
                      </a:ext>
                    </a:extLst>
                  </p:cNvPr>
                  <p:cNvCxnSpPr>
                    <a:stCxn id="118" idx="3"/>
                    <a:endCxn id="119" idx="7"/>
                  </p:cNvCxnSpPr>
                  <p:nvPr/>
                </p:nvCxnSpPr>
                <p:spPr>
                  <a:xfrm flipH="1">
                    <a:off x="8606765" y="3874241"/>
                    <a:ext cx="362590" cy="35999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B21F2C93-7690-812F-2A03-BF226C702AF1}"/>
                      </a:ext>
                    </a:extLst>
                  </p:cNvPr>
                  <p:cNvCxnSpPr>
                    <a:stCxn id="119" idx="3"/>
                    <a:endCxn id="120" idx="7"/>
                  </p:cNvCxnSpPr>
                  <p:nvPr/>
                </p:nvCxnSpPr>
                <p:spPr>
                  <a:xfrm flipH="1">
                    <a:off x="8240951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F7E3F08D-2F61-926C-1C4D-7DAA1DFE2FF2}"/>
                      </a:ext>
                    </a:extLst>
                  </p:cNvPr>
                  <p:cNvCxnSpPr>
                    <a:stCxn id="120" idx="3"/>
                    <a:endCxn id="121" idx="7"/>
                  </p:cNvCxnSpPr>
                  <p:nvPr/>
                </p:nvCxnSpPr>
                <p:spPr>
                  <a:xfrm flipH="1">
                    <a:off x="7875137" y="4597231"/>
                    <a:ext cx="365813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E326F086-5C74-8D2A-5F13-FD000551467D}"/>
                      </a:ext>
                    </a:extLst>
                  </p:cNvPr>
                  <p:cNvCxnSpPr>
                    <a:cxnSpLocks/>
                    <a:stCxn id="119" idx="5"/>
                    <a:endCxn id="124" idx="1"/>
                  </p:cNvCxnSpPr>
                  <p:nvPr/>
                </p:nvCxnSpPr>
                <p:spPr>
                  <a:xfrm>
                    <a:off x="8606765" y="4234241"/>
                    <a:ext cx="359999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DC7B8951-EBB1-9529-9916-942AEF4254B7}"/>
                      </a:ext>
                    </a:extLst>
                  </p:cNvPr>
                  <p:cNvCxnSpPr>
                    <a:cxnSpLocks/>
                    <a:stCxn id="124" idx="5"/>
                    <a:endCxn id="126" idx="1"/>
                  </p:cNvCxnSpPr>
                  <p:nvPr/>
                </p:nvCxnSpPr>
                <p:spPr>
                  <a:xfrm>
                    <a:off x="8966765" y="4597231"/>
                    <a:ext cx="365814" cy="362991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D909B318-040D-1D20-39E0-B5A56637D1AE}"/>
                      </a:ext>
                    </a:extLst>
                  </p:cNvPr>
                  <p:cNvCxnSpPr>
                    <a:cxnSpLocks/>
                    <a:stCxn id="124" idx="3"/>
                    <a:endCxn id="122" idx="7"/>
                  </p:cNvCxnSpPr>
                  <p:nvPr/>
                </p:nvCxnSpPr>
                <p:spPr>
                  <a:xfrm flipH="1">
                    <a:off x="8606765" y="4597231"/>
                    <a:ext cx="359999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E14FBC65-06E4-3D0A-8390-44D788584A84}"/>
                      </a:ext>
                    </a:extLst>
                  </p:cNvPr>
                  <p:cNvCxnSpPr>
                    <a:stCxn id="123" idx="5"/>
                    <a:endCxn id="125" idx="1"/>
                  </p:cNvCxnSpPr>
                  <p:nvPr/>
                </p:nvCxnSpPr>
                <p:spPr>
                  <a:xfrm>
                    <a:off x="9332579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5F5B1683-5DF0-1D64-686E-A381FB5AEBDD}"/>
                      </a:ext>
                    </a:extLst>
                  </p:cNvPr>
                  <p:cNvCxnSpPr>
                    <a:stCxn id="118" idx="5"/>
                    <a:endCxn id="123" idx="1"/>
                  </p:cNvCxnSpPr>
                  <p:nvPr/>
                </p:nvCxnSpPr>
                <p:spPr>
                  <a:xfrm>
                    <a:off x="8969356" y="3874241"/>
                    <a:ext cx="363222" cy="35999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1A51E4C8-FE72-72B6-0B27-D8E29F02FB17}"/>
                      </a:ext>
                    </a:extLst>
                  </p:cNvPr>
                  <p:cNvCxnSpPr>
                    <a:cxnSpLocks/>
                    <a:stCxn id="125" idx="5"/>
                    <a:endCxn id="127" idx="1"/>
                  </p:cNvCxnSpPr>
                  <p:nvPr/>
                </p:nvCxnSpPr>
                <p:spPr>
                  <a:xfrm>
                    <a:off x="9698394" y="4597231"/>
                    <a:ext cx="365814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4" name="Rounded Rectangle 113">
                  <a:extLst>
                    <a:ext uri="{FF2B5EF4-FFF2-40B4-BE49-F238E27FC236}">
                      <a16:creationId xmlns:a16="http://schemas.microsoft.com/office/drawing/2014/main" id="{1BD4A068-14E4-60DC-8C2D-793AD3D1B0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71378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5" name="Rounded Rectangle 114">
                  <a:extLst>
                    <a:ext uri="{FF2B5EF4-FFF2-40B4-BE49-F238E27FC236}">
                      <a16:creationId xmlns:a16="http://schemas.microsoft.com/office/drawing/2014/main" id="{DD5D558B-B1E3-7070-BF58-BCD4DF356D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06905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Rounded Rectangle 115">
                  <a:extLst>
                    <a:ext uri="{FF2B5EF4-FFF2-40B4-BE49-F238E27FC236}">
                      <a16:creationId xmlns:a16="http://schemas.microsoft.com/office/drawing/2014/main" id="{9D41284F-1310-7A45-5210-56BF3AA243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42432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71EB2039-42DA-FDCE-0D42-B7D88FD54E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7959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1FD69E3-AE2B-C2E7-BD7E-D6F39E787645}"/>
                  </a:ext>
                </a:extLst>
              </p:cNvPr>
              <p:cNvGrpSpPr/>
              <p:nvPr/>
            </p:nvGrpSpPr>
            <p:grpSpPr>
              <a:xfrm>
                <a:off x="7557784" y="3424929"/>
                <a:ext cx="416272" cy="377023"/>
                <a:chOff x="5671378" y="1898291"/>
                <a:chExt cx="2522575" cy="1564575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C5261679-881A-D014-A603-4F0C4BD83358}"/>
                    </a:ext>
                  </a:extLst>
                </p:cNvPr>
                <p:cNvGrpSpPr/>
                <p:nvPr/>
              </p:nvGrpSpPr>
              <p:grpSpPr>
                <a:xfrm>
                  <a:off x="5825659" y="1898291"/>
                  <a:ext cx="2189072" cy="1085981"/>
                  <a:chOff x="7875136" y="3874240"/>
                  <a:chExt cx="2189072" cy="1085981"/>
                </a:xfrm>
                <a:solidFill>
                  <a:schemeClr val="tx1"/>
                </a:solidFill>
              </p:grpSpPr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FB6EC6DA-0627-95FF-B56B-5A47B08CCD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9355" y="387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BA00A788-C56B-CFA6-009B-6458DBEAC7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6C7AEBF6-6D9A-E455-44D1-857A29AB7F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40950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C6619E52-C41A-D705-5344-5A873600FD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7513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1DF24201-425E-33C8-5AD2-704F8008C7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B76598F8-68D6-F5EC-5238-566C5EAFF6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18249D33-51C9-CDD0-8712-C4049ECBB3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6764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2DD09B40-C752-4535-3759-0673919083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698392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731BF16B-2B85-47C0-3C31-FAC9996F59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04822440-8211-C811-1370-0E97EA62AE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06420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F38F2718-809C-AE3B-967C-255E79374F61}"/>
                      </a:ext>
                    </a:extLst>
                  </p:cNvPr>
                  <p:cNvCxnSpPr>
                    <a:stCxn id="94" idx="3"/>
                    <a:endCxn id="95" idx="7"/>
                  </p:cNvCxnSpPr>
                  <p:nvPr/>
                </p:nvCxnSpPr>
                <p:spPr>
                  <a:xfrm flipH="1">
                    <a:off x="8606765" y="3874241"/>
                    <a:ext cx="362590" cy="35999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B2FCBF28-EBEA-AB5F-5B80-5197BDA7E938}"/>
                      </a:ext>
                    </a:extLst>
                  </p:cNvPr>
                  <p:cNvCxnSpPr>
                    <a:stCxn id="95" idx="3"/>
                    <a:endCxn id="96" idx="7"/>
                  </p:cNvCxnSpPr>
                  <p:nvPr/>
                </p:nvCxnSpPr>
                <p:spPr>
                  <a:xfrm flipH="1">
                    <a:off x="8240951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65A43BA9-EE89-B67D-E454-2DBC62E3C042}"/>
                      </a:ext>
                    </a:extLst>
                  </p:cNvPr>
                  <p:cNvCxnSpPr>
                    <a:stCxn id="96" idx="3"/>
                    <a:endCxn id="97" idx="7"/>
                  </p:cNvCxnSpPr>
                  <p:nvPr/>
                </p:nvCxnSpPr>
                <p:spPr>
                  <a:xfrm flipH="1">
                    <a:off x="7875137" y="4597231"/>
                    <a:ext cx="365813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674563B8-F2D1-3F1A-F60B-694EAE452395}"/>
                      </a:ext>
                    </a:extLst>
                  </p:cNvPr>
                  <p:cNvCxnSpPr>
                    <a:cxnSpLocks/>
                    <a:stCxn id="100" idx="3"/>
                    <a:endCxn id="98" idx="7"/>
                  </p:cNvCxnSpPr>
                  <p:nvPr/>
                </p:nvCxnSpPr>
                <p:spPr>
                  <a:xfrm flipH="1">
                    <a:off x="8606765" y="4597231"/>
                    <a:ext cx="359999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DED74185-A01C-1CF9-785D-56FA039C6A42}"/>
                      </a:ext>
                    </a:extLst>
                  </p:cNvPr>
                  <p:cNvCxnSpPr>
                    <a:cxnSpLocks/>
                    <a:stCxn id="99" idx="3"/>
                    <a:endCxn id="100" idx="7"/>
                  </p:cNvCxnSpPr>
                  <p:nvPr/>
                </p:nvCxnSpPr>
                <p:spPr>
                  <a:xfrm flipH="1">
                    <a:off x="8966765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3CE8F3E8-4302-4234-9EE9-DBE79418FBD6}"/>
                      </a:ext>
                    </a:extLst>
                  </p:cNvPr>
                  <p:cNvCxnSpPr>
                    <a:stCxn id="99" idx="5"/>
                    <a:endCxn id="101" idx="1"/>
                  </p:cNvCxnSpPr>
                  <p:nvPr/>
                </p:nvCxnSpPr>
                <p:spPr>
                  <a:xfrm>
                    <a:off x="9332579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F868DF29-641C-EBB1-EBA3-3CBB0B745997}"/>
                      </a:ext>
                    </a:extLst>
                  </p:cNvPr>
                  <p:cNvCxnSpPr>
                    <a:stCxn id="94" idx="5"/>
                    <a:endCxn id="99" idx="1"/>
                  </p:cNvCxnSpPr>
                  <p:nvPr/>
                </p:nvCxnSpPr>
                <p:spPr>
                  <a:xfrm>
                    <a:off x="8969356" y="3874241"/>
                    <a:ext cx="363222" cy="35999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CE7D5269-ADBB-D01D-FB73-AAC77FDE2D8F}"/>
                      </a:ext>
                    </a:extLst>
                  </p:cNvPr>
                  <p:cNvCxnSpPr>
                    <a:cxnSpLocks/>
                    <a:stCxn id="101" idx="5"/>
                    <a:endCxn id="103" idx="1"/>
                  </p:cNvCxnSpPr>
                  <p:nvPr/>
                </p:nvCxnSpPr>
                <p:spPr>
                  <a:xfrm>
                    <a:off x="9698394" y="4597231"/>
                    <a:ext cx="365814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0E2CF7D1-5AF4-F418-8738-761659B8B93C}"/>
                      </a:ext>
                    </a:extLst>
                  </p:cNvPr>
                  <p:cNvCxnSpPr>
                    <a:cxnSpLocks/>
                    <a:stCxn id="101" idx="3"/>
                    <a:endCxn id="102" idx="7"/>
                  </p:cNvCxnSpPr>
                  <p:nvPr/>
                </p:nvCxnSpPr>
                <p:spPr>
                  <a:xfrm flipH="1">
                    <a:off x="9332579" y="4597231"/>
                    <a:ext cx="365813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0" name="Rounded Rectangle 89">
                  <a:extLst>
                    <a:ext uri="{FF2B5EF4-FFF2-40B4-BE49-F238E27FC236}">
                      <a16:creationId xmlns:a16="http://schemas.microsoft.com/office/drawing/2014/main" id="{B75FAFFE-C25C-0B8F-0F12-5F69E9768B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71378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1" name="Rounded Rectangle 90">
                  <a:extLst>
                    <a:ext uri="{FF2B5EF4-FFF2-40B4-BE49-F238E27FC236}">
                      <a16:creationId xmlns:a16="http://schemas.microsoft.com/office/drawing/2014/main" id="{5A7FE4B4-50EC-F55C-E20A-9810B5B7D6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06905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2" name="Rounded Rectangle 91">
                  <a:extLst>
                    <a:ext uri="{FF2B5EF4-FFF2-40B4-BE49-F238E27FC236}">
                      <a16:creationId xmlns:a16="http://schemas.microsoft.com/office/drawing/2014/main" id="{CEDC40F4-6A7C-2C97-C2F3-B6D0F171CB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42432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4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Rounded Rectangle 92">
                  <a:extLst>
                    <a:ext uri="{FF2B5EF4-FFF2-40B4-BE49-F238E27FC236}">
                      <a16:creationId xmlns:a16="http://schemas.microsoft.com/office/drawing/2014/main" id="{8D76C79A-77EC-B420-5384-6F3160C37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7959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F0BE8DE-8B01-9575-1985-0A9DDFAD9FF4}"/>
                  </a:ext>
                </a:extLst>
              </p:cNvPr>
              <p:cNvGrpSpPr/>
              <p:nvPr/>
            </p:nvGrpSpPr>
            <p:grpSpPr>
              <a:xfrm>
                <a:off x="7046268" y="3887978"/>
                <a:ext cx="416272" cy="377023"/>
                <a:chOff x="5671378" y="1898291"/>
                <a:chExt cx="2522575" cy="1564575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689495C1-2526-C61A-D416-4FC02747D186}"/>
                    </a:ext>
                  </a:extLst>
                </p:cNvPr>
                <p:cNvGrpSpPr/>
                <p:nvPr/>
              </p:nvGrpSpPr>
              <p:grpSpPr>
                <a:xfrm>
                  <a:off x="5825659" y="1898291"/>
                  <a:ext cx="2189072" cy="1085982"/>
                  <a:chOff x="7875136" y="3874240"/>
                  <a:chExt cx="2189072" cy="1085982"/>
                </a:xfrm>
                <a:solidFill>
                  <a:schemeClr val="tx1"/>
                </a:solidFill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F7DE14F8-DD59-B4D6-D93D-F1398C2576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9355" y="387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3BC475B4-FBB3-0F04-2225-0F7E339D7A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84FC5E44-C47B-EE8C-6679-2FBC1DA2DD4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40950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A096FEC4-0775-99C7-7BEC-4B1D2FFCB1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7513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0C39AC46-7FA2-698C-9C66-BE4FF09DEF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B8BA5BA9-39FF-7AB9-2C7C-BCFA166F28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82F45CA9-F933-A67D-5395-C4BB5753CD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6764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48900006-8A51-3137-5CF6-293EC5EC81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698392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3363032B-820E-CEB9-907B-0336041F221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8FE22233-ABDB-2B43-161E-2935DC224E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06420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9F414481-AE8A-7BC4-6C08-BFAF12297AFF}"/>
                      </a:ext>
                    </a:extLst>
                  </p:cNvPr>
                  <p:cNvCxnSpPr>
                    <a:stCxn id="70" idx="3"/>
                    <a:endCxn id="71" idx="7"/>
                  </p:cNvCxnSpPr>
                  <p:nvPr/>
                </p:nvCxnSpPr>
                <p:spPr>
                  <a:xfrm flipH="1">
                    <a:off x="8606765" y="3874241"/>
                    <a:ext cx="362590" cy="35999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4F4B967D-896A-77E5-39B4-246BB8A28A30}"/>
                      </a:ext>
                    </a:extLst>
                  </p:cNvPr>
                  <p:cNvCxnSpPr>
                    <a:stCxn id="71" idx="3"/>
                    <a:endCxn id="72" idx="7"/>
                  </p:cNvCxnSpPr>
                  <p:nvPr/>
                </p:nvCxnSpPr>
                <p:spPr>
                  <a:xfrm flipH="1">
                    <a:off x="8240951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FBF104E3-90DE-96C4-2076-6C4BABF70B97}"/>
                      </a:ext>
                    </a:extLst>
                  </p:cNvPr>
                  <p:cNvCxnSpPr>
                    <a:stCxn id="72" idx="3"/>
                    <a:endCxn id="73" idx="7"/>
                  </p:cNvCxnSpPr>
                  <p:nvPr/>
                </p:nvCxnSpPr>
                <p:spPr>
                  <a:xfrm flipH="1">
                    <a:off x="7875137" y="4597231"/>
                    <a:ext cx="365813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C79AA88A-C6BA-16B0-AD52-9A537E178E76}"/>
                      </a:ext>
                    </a:extLst>
                  </p:cNvPr>
                  <p:cNvCxnSpPr>
                    <a:cxnSpLocks/>
                    <a:stCxn id="76" idx="5"/>
                    <a:endCxn id="78" idx="1"/>
                  </p:cNvCxnSpPr>
                  <p:nvPr/>
                </p:nvCxnSpPr>
                <p:spPr>
                  <a:xfrm>
                    <a:off x="8966765" y="4597231"/>
                    <a:ext cx="365814" cy="362991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675EC380-37AE-0D1A-48F3-0F3754234696}"/>
                      </a:ext>
                    </a:extLst>
                  </p:cNvPr>
                  <p:cNvCxnSpPr>
                    <a:cxnSpLocks/>
                    <a:stCxn id="76" idx="3"/>
                    <a:endCxn id="74" idx="7"/>
                  </p:cNvCxnSpPr>
                  <p:nvPr/>
                </p:nvCxnSpPr>
                <p:spPr>
                  <a:xfrm flipH="1">
                    <a:off x="8606765" y="4597231"/>
                    <a:ext cx="359999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EADAAF7A-E397-DA61-622F-6DC4CC9333E9}"/>
                      </a:ext>
                    </a:extLst>
                  </p:cNvPr>
                  <p:cNvCxnSpPr>
                    <a:cxnSpLocks/>
                    <a:stCxn id="75" idx="3"/>
                    <a:endCxn id="76" idx="7"/>
                  </p:cNvCxnSpPr>
                  <p:nvPr/>
                </p:nvCxnSpPr>
                <p:spPr>
                  <a:xfrm flipH="1">
                    <a:off x="8966765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33FDD805-6506-F09A-1271-21219CBC7F5A}"/>
                      </a:ext>
                    </a:extLst>
                  </p:cNvPr>
                  <p:cNvCxnSpPr>
                    <a:stCxn id="75" idx="5"/>
                    <a:endCxn id="77" idx="1"/>
                  </p:cNvCxnSpPr>
                  <p:nvPr/>
                </p:nvCxnSpPr>
                <p:spPr>
                  <a:xfrm>
                    <a:off x="9332579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5A0C0AD1-D951-B9F3-E926-8125C38DE0EA}"/>
                      </a:ext>
                    </a:extLst>
                  </p:cNvPr>
                  <p:cNvCxnSpPr>
                    <a:stCxn id="70" idx="5"/>
                    <a:endCxn id="75" idx="1"/>
                  </p:cNvCxnSpPr>
                  <p:nvPr/>
                </p:nvCxnSpPr>
                <p:spPr>
                  <a:xfrm>
                    <a:off x="8969356" y="3874241"/>
                    <a:ext cx="363222" cy="35999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4ECB00A4-10E7-C8B4-CDE4-7D5DFC940DF7}"/>
                      </a:ext>
                    </a:extLst>
                  </p:cNvPr>
                  <p:cNvCxnSpPr>
                    <a:cxnSpLocks/>
                    <a:stCxn id="77" idx="5"/>
                    <a:endCxn id="79" idx="1"/>
                  </p:cNvCxnSpPr>
                  <p:nvPr/>
                </p:nvCxnSpPr>
                <p:spPr>
                  <a:xfrm>
                    <a:off x="9698394" y="4597231"/>
                    <a:ext cx="365814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Rounded Rectangle 65">
                  <a:extLst>
                    <a:ext uri="{FF2B5EF4-FFF2-40B4-BE49-F238E27FC236}">
                      <a16:creationId xmlns:a16="http://schemas.microsoft.com/office/drawing/2014/main" id="{277E9B3A-3215-C52A-25F9-5DA549460D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71378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" name="Rounded Rectangle 66">
                  <a:extLst>
                    <a:ext uri="{FF2B5EF4-FFF2-40B4-BE49-F238E27FC236}">
                      <a16:creationId xmlns:a16="http://schemas.microsoft.com/office/drawing/2014/main" id="{7DA23309-C598-4AA7-F216-200371D3A7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06905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rgbClr val="7030A0">
                    <a:alpha val="69804"/>
                  </a:srgb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" name="Rounded Rectangle 67">
                  <a:extLst>
                    <a:ext uri="{FF2B5EF4-FFF2-40B4-BE49-F238E27FC236}">
                      <a16:creationId xmlns:a16="http://schemas.microsoft.com/office/drawing/2014/main" id="{D9EBCED3-44AF-9766-5D05-8524BD2A31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42432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rgbClr val="7030A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Rounded Rectangle 68">
                  <a:extLst>
                    <a:ext uri="{FF2B5EF4-FFF2-40B4-BE49-F238E27FC236}">
                      <a16:creationId xmlns:a16="http://schemas.microsoft.com/office/drawing/2014/main" id="{2213C4A0-5E59-058A-7B41-59C7C48305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7959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DA58577-CB1E-64C2-2944-B9280318B0A5}"/>
                  </a:ext>
                </a:extLst>
              </p:cNvPr>
              <p:cNvGrpSpPr/>
              <p:nvPr/>
            </p:nvGrpSpPr>
            <p:grpSpPr>
              <a:xfrm>
                <a:off x="7559906" y="3887978"/>
                <a:ext cx="416272" cy="377023"/>
                <a:chOff x="5671378" y="1898291"/>
                <a:chExt cx="2522575" cy="1564575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35D82665-6BDF-4F4B-8B66-26684A3E407D}"/>
                    </a:ext>
                  </a:extLst>
                </p:cNvPr>
                <p:cNvGrpSpPr/>
                <p:nvPr/>
              </p:nvGrpSpPr>
              <p:grpSpPr>
                <a:xfrm>
                  <a:off x="5825659" y="1898291"/>
                  <a:ext cx="2189072" cy="1085982"/>
                  <a:chOff x="7875136" y="3874240"/>
                  <a:chExt cx="2189072" cy="1085982"/>
                </a:xfrm>
                <a:solidFill>
                  <a:schemeClr val="tx1"/>
                </a:solidFill>
              </p:grpSpPr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AF4F5B0D-5477-82EB-CB5E-BE4656406D6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9355" y="387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4133A14B-FF21-9911-C2E9-B0771395E5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EE17EE39-998A-9D41-C348-C940BD25DE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40950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284FC121-B8C3-98A8-21E5-BC1799DEB8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7513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90121299-F65E-8982-4D52-D9E7631060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606764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61B0B21F-FB37-FAF9-45C7-0F46C04592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23424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5E163EDC-2D72-09BB-0280-48CA82673C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66764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7A3F5C0C-032F-E88C-4DE7-D6F26E58FF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698392" y="4597230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0CB95264-04EF-BBFF-9A58-017293CD19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32578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F57F487B-5B6B-4326-905C-E3050FB32E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064206" y="4960221"/>
                    <a:ext cx="0" cy="0"/>
                  </a:xfrm>
                  <a:prstGeom prst="ellips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FB4CFD84-C1E6-2B32-B66E-CA95FDC80A4B}"/>
                      </a:ext>
                    </a:extLst>
                  </p:cNvPr>
                  <p:cNvCxnSpPr>
                    <a:stCxn id="46" idx="3"/>
                    <a:endCxn id="47" idx="7"/>
                  </p:cNvCxnSpPr>
                  <p:nvPr/>
                </p:nvCxnSpPr>
                <p:spPr>
                  <a:xfrm flipH="1">
                    <a:off x="8606765" y="3874241"/>
                    <a:ext cx="362590" cy="35999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165780C4-9E95-263E-7528-E78E9EA8F531}"/>
                      </a:ext>
                    </a:extLst>
                  </p:cNvPr>
                  <p:cNvCxnSpPr>
                    <a:stCxn id="47" idx="3"/>
                    <a:endCxn id="48" idx="7"/>
                  </p:cNvCxnSpPr>
                  <p:nvPr/>
                </p:nvCxnSpPr>
                <p:spPr>
                  <a:xfrm flipH="1">
                    <a:off x="8240951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7992C7D1-7074-6E8B-6E8E-9932CCF24950}"/>
                      </a:ext>
                    </a:extLst>
                  </p:cNvPr>
                  <p:cNvCxnSpPr>
                    <a:stCxn id="48" idx="3"/>
                    <a:endCxn id="49" idx="7"/>
                  </p:cNvCxnSpPr>
                  <p:nvPr/>
                </p:nvCxnSpPr>
                <p:spPr>
                  <a:xfrm flipH="1">
                    <a:off x="7875137" y="4597231"/>
                    <a:ext cx="365813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3B261496-1578-D103-5EB4-2D0B17B2CF44}"/>
                      </a:ext>
                    </a:extLst>
                  </p:cNvPr>
                  <p:cNvCxnSpPr>
                    <a:cxnSpLocks/>
                    <a:stCxn id="52" idx="5"/>
                    <a:endCxn id="54" idx="1"/>
                  </p:cNvCxnSpPr>
                  <p:nvPr/>
                </p:nvCxnSpPr>
                <p:spPr>
                  <a:xfrm>
                    <a:off x="8966765" y="4597231"/>
                    <a:ext cx="365814" cy="362991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64ABD14D-4E0C-03FC-7407-6350844AB2E0}"/>
                      </a:ext>
                    </a:extLst>
                  </p:cNvPr>
                  <p:cNvCxnSpPr>
                    <a:cxnSpLocks/>
                    <a:stCxn id="52" idx="3"/>
                    <a:endCxn id="50" idx="7"/>
                  </p:cNvCxnSpPr>
                  <p:nvPr/>
                </p:nvCxnSpPr>
                <p:spPr>
                  <a:xfrm flipH="1">
                    <a:off x="8606765" y="4597231"/>
                    <a:ext cx="359999" cy="362990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B6D9672-A2E7-C0C5-58B9-3F7934CC4B79}"/>
                      </a:ext>
                    </a:extLst>
                  </p:cNvPr>
                  <p:cNvCxnSpPr>
                    <a:cxnSpLocks/>
                    <a:stCxn id="51" idx="3"/>
                    <a:endCxn id="52" idx="7"/>
                  </p:cNvCxnSpPr>
                  <p:nvPr/>
                </p:nvCxnSpPr>
                <p:spPr>
                  <a:xfrm flipH="1">
                    <a:off x="8966765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DB5FEA70-68DD-995E-8EA9-7163BA607D43}"/>
                      </a:ext>
                    </a:extLst>
                  </p:cNvPr>
                  <p:cNvCxnSpPr>
                    <a:stCxn id="51" idx="5"/>
                    <a:endCxn id="53" idx="1"/>
                  </p:cNvCxnSpPr>
                  <p:nvPr/>
                </p:nvCxnSpPr>
                <p:spPr>
                  <a:xfrm>
                    <a:off x="9332579" y="4234241"/>
                    <a:ext cx="365813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EF667823-068C-255A-C7F8-F95FEEE1553D}"/>
                      </a:ext>
                    </a:extLst>
                  </p:cNvPr>
                  <p:cNvCxnSpPr>
                    <a:stCxn id="46" idx="5"/>
                    <a:endCxn id="51" idx="1"/>
                  </p:cNvCxnSpPr>
                  <p:nvPr/>
                </p:nvCxnSpPr>
                <p:spPr>
                  <a:xfrm>
                    <a:off x="8969356" y="3874241"/>
                    <a:ext cx="363222" cy="35999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0A3F3B6A-6936-62BD-EC40-CE2055DA3D50}"/>
                      </a:ext>
                    </a:extLst>
                  </p:cNvPr>
                  <p:cNvCxnSpPr>
                    <a:cxnSpLocks/>
                    <a:stCxn id="53" idx="5"/>
                    <a:endCxn id="55" idx="1"/>
                  </p:cNvCxnSpPr>
                  <p:nvPr/>
                </p:nvCxnSpPr>
                <p:spPr>
                  <a:xfrm>
                    <a:off x="9698394" y="4597231"/>
                    <a:ext cx="365814" cy="362989"/>
                  </a:xfrm>
                  <a:prstGeom prst="line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969FBD6F-C241-6B13-C5A3-ECB050E1BC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671378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accent6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Rounded Rectangle 42">
                  <a:extLst>
                    <a:ext uri="{FF2B5EF4-FFF2-40B4-BE49-F238E27FC236}">
                      <a16:creationId xmlns:a16="http://schemas.microsoft.com/office/drawing/2014/main" id="{C22315D3-20CB-E730-C471-9A31010659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406905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tx1">
                    <a:lumMod val="65000"/>
                    <a:lumOff val="35000"/>
                    <a:alpha val="69804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8CBEF2D6-1F6D-BF95-1376-1F31A676BF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42432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solidFill>
                  <a:schemeClr val="bg2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92DCC26B-8FF7-6EF7-D30A-FD9CE02A84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7959" y="3102866"/>
                  <a:ext cx="315994" cy="360000"/>
                </a:xfrm>
                <a:prstGeom prst="roundRect">
                  <a:avLst>
                    <a:gd name="adj" fmla="val 2556"/>
                  </a:avLst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33" name="Right Arrow 232">
              <a:extLst>
                <a:ext uri="{FF2B5EF4-FFF2-40B4-BE49-F238E27FC236}">
                  <a16:creationId xmlns:a16="http://schemas.microsoft.com/office/drawing/2014/main" id="{767A664F-8881-A754-1054-7EA9E1DF3298}"/>
                </a:ext>
              </a:extLst>
            </p:cNvPr>
            <p:cNvSpPr/>
            <p:nvPr/>
          </p:nvSpPr>
          <p:spPr>
            <a:xfrm>
              <a:off x="5705450" y="3304871"/>
              <a:ext cx="524352" cy="39411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5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E306CF87-4893-3521-0208-C82776A15293}"/>
              </a:ext>
            </a:extLst>
          </p:cNvPr>
          <p:cNvSpPr/>
          <p:nvPr/>
        </p:nvSpPr>
        <p:spPr>
          <a:xfrm>
            <a:off x="1425855" y="4303209"/>
            <a:ext cx="643469" cy="618154"/>
          </a:xfrm>
          <a:prstGeom prst="roundRect">
            <a:avLst>
              <a:gd name="adj" fmla="val 722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1" name="Right Arrow 440">
            <a:extLst>
              <a:ext uri="{FF2B5EF4-FFF2-40B4-BE49-F238E27FC236}">
                <a16:creationId xmlns:a16="http://schemas.microsoft.com/office/drawing/2014/main" id="{B2A0FFBC-CC8F-DD93-239F-7EED62E831B8}"/>
              </a:ext>
            </a:extLst>
          </p:cNvPr>
          <p:cNvSpPr/>
          <p:nvPr/>
        </p:nvSpPr>
        <p:spPr>
          <a:xfrm>
            <a:off x="2138024" y="4494369"/>
            <a:ext cx="359310" cy="2358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983F4942-C7A7-B968-8238-C302E22344F8}"/>
              </a:ext>
            </a:extLst>
          </p:cNvPr>
          <p:cNvGrpSpPr/>
          <p:nvPr/>
        </p:nvGrpSpPr>
        <p:grpSpPr>
          <a:xfrm>
            <a:off x="2570269" y="4319499"/>
            <a:ext cx="913234" cy="618154"/>
            <a:chOff x="4579062" y="2568419"/>
            <a:chExt cx="2576632" cy="1816919"/>
          </a:xfrm>
        </p:grpSpPr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0B107723-E62A-8C8D-9F52-FBF4AE3DC33C}"/>
                </a:ext>
              </a:extLst>
            </p:cNvPr>
            <p:cNvGrpSpPr/>
            <p:nvPr/>
          </p:nvGrpSpPr>
          <p:grpSpPr>
            <a:xfrm>
              <a:off x="4579062" y="2568419"/>
              <a:ext cx="2576632" cy="1816919"/>
              <a:chOff x="4624268" y="3014114"/>
              <a:chExt cx="1987506" cy="1412627"/>
            </a:xfrm>
          </p:grpSpPr>
          <p:sp>
            <p:nvSpPr>
              <p:cNvPr id="456" name="Rounded Rectangle 455">
                <a:extLst>
                  <a:ext uri="{FF2B5EF4-FFF2-40B4-BE49-F238E27FC236}">
                    <a16:creationId xmlns:a16="http://schemas.microsoft.com/office/drawing/2014/main" id="{06DB6402-9DDD-69E1-866A-A8A486F5EE01}"/>
                  </a:ext>
                </a:extLst>
              </p:cNvPr>
              <p:cNvSpPr/>
              <p:nvPr/>
            </p:nvSpPr>
            <p:spPr>
              <a:xfrm>
                <a:off x="4624268" y="3014114"/>
                <a:ext cx="1106582" cy="1052806"/>
              </a:xfrm>
              <a:prstGeom prst="round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457" name="Rounded Rectangle 456">
                <a:extLst>
                  <a:ext uri="{FF2B5EF4-FFF2-40B4-BE49-F238E27FC236}">
                    <a16:creationId xmlns:a16="http://schemas.microsoft.com/office/drawing/2014/main" id="{19D5D939-7D96-89E7-642D-F4A25D233A5F}"/>
                  </a:ext>
                </a:extLst>
              </p:cNvPr>
              <p:cNvSpPr/>
              <p:nvPr/>
            </p:nvSpPr>
            <p:spPr>
              <a:xfrm>
                <a:off x="5823037" y="3049490"/>
                <a:ext cx="788737" cy="822353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458" name="Rounded Rectangle 457">
                <a:extLst>
                  <a:ext uri="{FF2B5EF4-FFF2-40B4-BE49-F238E27FC236}">
                    <a16:creationId xmlns:a16="http://schemas.microsoft.com/office/drawing/2014/main" id="{8BD24C37-84F0-FCF0-53ED-CA5D7D4E84AA}"/>
                  </a:ext>
                </a:extLst>
              </p:cNvPr>
              <p:cNvSpPr/>
              <p:nvPr/>
            </p:nvSpPr>
            <p:spPr>
              <a:xfrm>
                <a:off x="5837772" y="3908149"/>
                <a:ext cx="420150" cy="498113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459" name="Rounded Rectangle 458">
                <a:extLst>
                  <a:ext uri="{FF2B5EF4-FFF2-40B4-BE49-F238E27FC236}">
                    <a16:creationId xmlns:a16="http://schemas.microsoft.com/office/drawing/2014/main" id="{534DB7B3-E211-991F-A940-662E3B54FC17}"/>
                  </a:ext>
                </a:extLst>
              </p:cNvPr>
              <p:cNvSpPr/>
              <p:nvPr/>
            </p:nvSpPr>
            <p:spPr>
              <a:xfrm flipH="1">
                <a:off x="5053663" y="4174848"/>
                <a:ext cx="204304" cy="20073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460" name="Rounded Rectangle 459">
                <a:extLst>
                  <a:ext uri="{FF2B5EF4-FFF2-40B4-BE49-F238E27FC236}">
                    <a16:creationId xmlns:a16="http://schemas.microsoft.com/office/drawing/2014/main" id="{2317227C-BD38-8B7B-2580-81D49E363D3C}"/>
                  </a:ext>
                </a:extLst>
              </p:cNvPr>
              <p:cNvSpPr/>
              <p:nvPr/>
            </p:nvSpPr>
            <p:spPr>
              <a:xfrm flipH="1">
                <a:off x="4685987" y="4153003"/>
                <a:ext cx="262882" cy="2737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461" name="Rounded Rectangle 460">
                <a:extLst>
                  <a:ext uri="{FF2B5EF4-FFF2-40B4-BE49-F238E27FC236}">
                    <a16:creationId xmlns:a16="http://schemas.microsoft.com/office/drawing/2014/main" id="{D731457D-B059-F2C3-3CB8-00D3E67FF3B3}"/>
                  </a:ext>
                </a:extLst>
              </p:cNvPr>
              <p:cNvSpPr/>
              <p:nvPr/>
            </p:nvSpPr>
            <p:spPr>
              <a:xfrm flipH="1">
                <a:off x="5362762" y="4167580"/>
                <a:ext cx="160731" cy="14904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55" name="Rounded Rectangle 454">
              <a:extLst>
                <a:ext uri="{FF2B5EF4-FFF2-40B4-BE49-F238E27FC236}">
                  <a16:creationId xmlns:a16="http://schemas.microsoft.com/office/drawing/2014/main" id="{443A2587-469D-7E74-E3F4-7132969A10CE}"/>
                </a:ext>
              </a:extLst>
            </p:cNvPr>
            <p:cNvSpPr/>
            <p:nvPr/>
          </p:nvSpPr>
          <p:spPr>
            <a:xfrm flipH="1">
              <a:off x="5866081" y="4061354"/>
              <a:ext cx="130339" cy="12362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800" dirty="0">
                <a:ln>
                  <a:solidFill>
                    <a:schemeClr val="bg1"/>
                  </a:solidFill>
                </a:ln>
                <a:solidFill>
                  <a:srgbClr val="7030A0"/>
                </a:solidFill>
              </a:endParaRPr>
            </a:p>
          </p:txBody>
        </p:sp>
      </p:grpSp>
      <p:sp>
        <p:nvSpPr>
          <p:cNvPr id="453" name="Right Arrow 452">
            <a:extLst>
              <a:ext uri="{FF2B5EF4-FFF2-40B4-BE49-F238E27FC236}">
                <a16:creationId xmlns:a16="http://schemas.microsoft.com/office/drawing/2014/main" id="{50BEE177-0BCA-8662-AE48-CFE830896419}"/>
              </a:ext>
            </a:extLst>
          </p:cNvPr>
          <p:cNvSpPr/>
          <p:nvPr/>
        </p:nvSpPr>
        <p:spPr>
          <a:xfrm>
            <a:off x="3531343" y="4494369"/>
            <a:ext cx="359310" cy="2358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DD005E53-22EE-EF62-5C31-65D5BFC67E8D}"/>
              </a:ext>
            </a:extLst>
          </p:cNvPr>
          <p:cNvGrpSpPr/>
          <p:nvPr/>
        </p:nvGrpSpPr>
        <p:grpSpPr>
          <a:xfrm>
            <a:off x="5333013" y="3979574"/>
            <a:ext cx="859827" cy="1265424"/>
            <a:chOff x="7046268" y="2532713"/>
            <a:chExt cx="930674" cy="1732288"/>
          </a:xfrm>
        </p:grpSpPr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959C4690-7035-0EFB-7A30-1BE0CB8C0977}"/>
                </a:ext>
              </a:extLst>
            </p:cNvPr>
            <p:cNvGrpSpPr/>
            <p:nvPr/>
          </p:nvGrpSpPr>
          <p:grpSpPr>
            <a:xfrm>
              <a:off x="7046268" y="2532713"/>
              <a:ext cx="416272" cy="377023"/>
              <a:chOff x="5671378" y="1898291"/>
              <a:chExt cx="2522575" cy="1564575"/>
            </a:xfrm>
          </p:grpSpPr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61B53389-F63E-A363-A8EA-E6F88722963C}"/>
                  </a:ext>
                </a:extLst>
              </p:cNvPr>
              <p:cNvGrpSpPr/>
              <p:nvPr/>
            </p:nvGrpSpPr>
            <p:grpSpPr>
              <a:xfrm>
                <a:off x="5825659" y="1898291"/>
                <a:ext cx="2189072" cy="1085982"/>
                <a:chOff x="7875136" y="3874240"/>
                <a:chExt cx="2189072" cy="1085982"/>
              </a:xfrm>
              <a:solidFill>
                <a:schemeClr val="tx1"/>
              </a:solidFill>
            </p:grpSpPr>
            <p:sp>
              <p:nvSpPr>
                <p:cNvPr id="421" name="Oval 420">
                  <a:extLst>
                    <a:ext uri="{FF2B5EF4-FFF2-40B4-BE49-F238E27FC236}">
                      <a16:creationId xmlns:a16="http://schemas.microsoft.com/office/drawing/2014/main" id="{1F55CE20-2FE0-7ACB-CF9A-F3EAF4C40F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9355" y="387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2" name="Oval 421">
                  <a:extLst>
                    <a:ext uri="{FF2B5EF4-FFF2-40B4-BE49-F238E27FC236}">
                      <a16:creationId xmlns:a16="http://schemas.microsoft.com/office/drawing/2014/main" id="{4557EF66-80D8-6877-2233-F4F1606050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3" name="Oval 422">
                  <a:extLst>
                    <a:ext uri="{FF2B5EF4-FFF2-40B4-BE49-F238E27FC236}">
                      <a16:creationId xmlns:a16="http://schemas.microsoft.com/office/drawing/2014/main" id="{69C67376-0F06-0F67-5850-ADA3150433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40950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4" name="Oval 423">
                  <a:extLst>
                    <a:ext uri="{FF2B5EF4-FFF2-40B4-BE49-F238E27FC236}">
                      <a16:creationId xmlns:a16="http://schemas.microsoft.com/office/drawing/2014/main" id="{C66EFB7D-6B51-8778-35A3-6FD0D8CBBF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513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5" name="Oval 424">
                  <a:extLst>
                    <a:ext uri="{FF2B5EF4-FFF2-40B4-BE49-F238E27FC236}">
                      <a16:creationId xmlns:a16="http://schemas.microsoft.com/office/drawing/2014/main" id="{48AAA966-D742-5F45-BB5D-560080CDE1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6" name="Oval 425">
                  <a:extLst>
                    <a:ext uri="{FF2B5EF4-FFF2-40B4-BE49-F238E27FC236}">
                      <a16:creationId xmlns:a16="http://schemas.microsoft.com/office/drawing/2014/main" id="{427CC793-C99B-5B25-89F2-9757650E63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7" name="Oval 426">
                  <a:extLst>
                    <a:ext uri="{FF2B5EF4-FFF2-40B4-BE49-F238E27FC236}">
                      <a16:creationId xmlns:a16="http://schemas.microsoft.com/office/drawing/2014/main" id="{90FD03D6-5EE9-607B-8515-497F74A2C3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6764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8" name="Oval 427">
                  <a:extLst>
                    <a:ext uri="{FF2B5EF4-FFF2-40B4-BE49-F238E27FC236}">
                      <a16:creationId xmlns:a16="http://schemas.microsoft.com/office/drawing/2014/main" id="{C0BACA75-4EDF-C889-CFD1-5575C81A13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8392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E2FB22FD-9CEA-BCE1-3198-9E10E2A680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4E92B6E2-DEBA-0EE1-EC26-4555A4CF87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420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ED8CFF79-34DC-324F-4DA6-08AE1C2D77AF}"/>
                    </a:ext>
                  </a:extLst>
                </p:cNvPr>
                <p:cNvCxnSpPr>
                  <a:stCxn id="421" idx="3"/>
                  <a:endCxn id="422" idx="7"/>
                </p:cNvCxnSpPr>
                <p:nvPr/>
              </p:nvCxnSpPr>
              <p:spPr>
                <a:xfrm flipH="1">
                  <a:off x="8606765" y="3874241"/>
                  <a:ext cx="362590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E72FF67A-7315-1A14-37C5-E36BB0BA6DB7}"/>
                    </a:ext>
                  </a:extLst>
                </p:cNvPr>
                <p:cNvCxnSpPr>
                  <a:stCxn id="422" idx="3"/>
                  <a:endCxn id="423" idx="7"/>
                </p:cNvCxnSpPr>
                <p:nvPr/>
              </p:nvCxnSpPr>
              <p:spPr>
                <a:xfrm flipH="1">
                  <a:off x="8240951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B7081C94-644D-6BF4-7CAF-05F4D39246AD}"/>
                    </a:ext>
                  </a:extLst>
                </p:cNvPr>
                <p:cNvCxnSpPr>
                  <a:stCxn id="423" idx="3"/>
                  <a:endCxn id="424" idx="7"/>
                </p:cNvCxnSpPr>
                <p:nvPr/>
              </p:nvCxnSpPr>
              <p:spPr>
                <a:xfrm flipH="1">
                  <a:off x="7875137" y="4597231"/>
                  <a:ext cx="365813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9370FD23-BC48-9980-5558-ACCDF150626A}"/>
                    </a:ext>
                  </a:extLst>
                </p:cNvPr>
                <p:cNvCxnSpPr>
                  <a:cxnSpLocks/>
                  <a:stCxn id="422" idx="5"/>
                  <a:endCxn id="427" idx="1"/>
                </p:cNvCxnSpPr>
                <p:nvPr/>
              </p:nvCxnSpPr>
              <p:spPr>
                <a:xfrm>
                  <a:off x="8606765" y="4234241"/>
                  <a:ext cx="359999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8B84704B-AFC1-A7F5-BAAD-81324F908D7A}"/>
                    </a:ext>
                  </a:extLst>
                </p:cNvPr>
                <p:cNvCxnSpPr>
                  <a:cxnSpLocks/>
                  <a:stCxn id="427" idx="5"/>
                  <a:endCxn id="429" idx="1"/>
                </p:cNvCxnSpPr>
                <p:nvPr/>
              </p:nvCxnSpPr>
              <p:spPr>
                <a:xfrm>
                  <a:off x="8966765" y="4597231"/>
                  <a:ext cx="365814" cy="362991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02ACDF51-1F05-F39D-C7C3-2C9274FE48C0}"/>
                    </a:ext>
                  </a:extLst>
                </p:cNvPr>
                <p:cNvCxnSpPr>
                  <a:cxnSpLocks/>
                  <a:stCxn id="427" idx="3"/>
                  <a:endCxn id="425" idx="7"/>
                </p:cNvCxnSpPr>
                <p:nvPr/>
              </p:nvCxnSpPr>
              <p:spPr>
                <a:xfrm flipH="1">
                  <a:off x="8606765" y="4597231"/>
                  <a:ext cx="359999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3DC09616-7204-B54D-4618-AA3D3E49D055}"/>
                    </a:ext>
                  </a:extLst>
                </p:cNvPr>
                <p:cNvCxnSpPr>
                  <a:stCxn id="426" idx="5"/>
                  <a:endCxn id="428" idx="1"/>
                </p:cNvCxnSpPr>
                <p:nvPr/>
              </p:nvCxnSpPr>
              <p:spPr>
                <a:xfrm>
                  <a:off x="9332579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Straight Connector 437">
                  <a:extLst>
                    <a:ext uri="{FF2B5EF4-FFF2-40B4-BE49-F238E27FC236}">
                      <a16:creationId xmlns:a16="http://schemas.microsoft.com/office/drawing/2014/main" id="{D8ACB5BB-C8EA-0449-D8E7-2A778B8AFD9A}"/>
                    </a:ext>
                  </a:extLst>
                </p:cNvPr>
                <p:cNvCxnSpPr>
                  <a:stCxn id="421" idx="5"/>
                  <a:endCxn id="426" idx="1"/>
                </p:cNvCxnSpPr>
                <p:nvPr/>
              </p:nvCxnSpPr>
              <p:spPr>
                <a:xfrm>
                  <a:off x="8969356" y="3874241"/>
                  <a:ext cx="363222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AC857D2B-DDD6-8100-300D-EABB18148CCA}"/>
                    </a:ext>
                  </a:extLst>
                </p:cNvPr>
                <p:cNvCxnSpPr>
                  <a:cxnSpLocks/>
                  <a:stCxn id="428" idx="5"/>
                  <a:endCxn id="430" idx="1"/>
                </p:cNvCxnSpPr>
                <p:nvPr/>
              </p:nvCxnSpPr>
              <p:spPr>
                <a:xfrm>
                  <a:off x="9698394" y="4597231"/>
                  <a:ext cx="365814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7" name="Rounded Rectangle 416">
                <a:extLst>
                  <a:ext uri="{FF2B5EF4-FFF2-40B4-BE49-F238E27FC236}">
                    <a16:creationId xmlns:a16="http://schemas.microsoft.com/office/drawing/2014/main" id="{E7F6942B-6CA2-620D-E485-87C25474DB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1378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8" name="Rounded Rectangle 417">
                <a:extLst>
                  <a:ext uri="{FF2B5EF4-FFF2-40B4-BE49-F238E27FC236}">
                    <a16:creationId xmlns:a16="http://schemas.microsoft.com/office/drawing/2014/main" id="{8B7952A1-A5BF-B562-A716-335258F61E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06905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9" name="Rounded Rectangle 418">
                <a:extLst>
                  <a:ext uri="{FF2B5EF4-FFF2-40B4-BE49-F238E27FC236}">
                    <a16:creationId xmlns:a16="http://schemas.microsoft.com/office/drawing/2014/main" id="{825336AF-6D06-2301-A505-8EE2B2A8E9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2432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0" name="Rounded Rectangle 419">
                <a:extLst>
                  <a:ext uri="{FF2B5EF4-FFF2-40B4-BE49-F238E27FC236}">
                    <a16:creationId xmlns:a16="http://schemas.microsoft.com/office/drawing/2014/main" id="{7C406065-6088-80A0-9EEA-24E2D29D37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77959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D9CD706A-ED9C-08AC-F306-BB5E41E32CAD}"/>
                </a:ext>
              </a:extLst>
            </p:cNvPr>
            <p:cNvGrpSpPr/>
            <p:nvPr/>
          </p:nvGrpSpPr>
          <p:grpSpPr>
            <a:xfrm>
              <a:off x="7560670" y="2532713"/>
              <a:ext cx="416272" cy="377023"/>
              <a:chOff x="5671378" y="1898291"/>
              <a:chExt cx="2522575" cy="1564575"/>
            </a:xfrm>
          </p:grpSpPr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F52A426C-69C5-9B80-49A4-692F8B4D4E1C}"/>
                  </a:ext>
                </a:extLst>
              </p:cNvPr>
              <p:cNvGrpSpPr/>
              <p:nvPr/>
            </p:nvGrpSpPr>
            <p:grpSpPr>
              <a:xfrm>
                <a:off x="5825659" y="1898291"/>
                <a:ext cx="2189072" cy="1085981"/>
                <a:chOff x="7875136" y="3874240"/>
                <a:chExt cx="2189072" cy="1085981"/>
              </a:xfrm>
              <a:solidFill>
                <a:schemeClr val="tx1"/>
              </a:solidFill>
            </p:grpSpPr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C19448FD-A415-C77C-1E22-7814C5BC0E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9355" y="387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8" name="Oval 397">
                  <a:extLst>
                    <a:ext uri="{FF2B5EF4-FFF2-40B4-BE49-F238E27FC236}">
                      <a16:creationId xmlns:a16="http://schemas.microsoft.com/office/drawing/2014/main" id="{C2897A41-99F0-7B81-52CA-CFD678E8F1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9" name="Oval 398">
                  <a:extLst>
                    <a:ext uri="{FF2B5EF4-FFF2-40B4-BE49-F238E27FC236}">
                      <a16:creationId xmlns:a16="http://schemas.microsoft.com/office/drawing/2014/main" id="{1836BC1A-61D1-827C-E0E2-5EA13A053F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40950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0" name="Oval 399">
                  <a:extLst>
                    <a:ext uri="{FF2B5EF4-FFF2-40B4-BE49-F238E27FC236}">
                      <a16:creationId xmlns:a16="http://schemas.microsoft.com/office/drawing/2014/main" id="{1137B2BB-A3EB-F1AC-B49D-BC21F06875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513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1" name="Oval 400">
                  <a:extLst>
                    <a:ext uri="{FF2B5EF4-FFF2-40B4-BE49-F238E27FC236}">
                      <a16:creationId xmlns:a16="http://schemas.microsoft.com/office/drawing/2014/main" id="{2CC12BE6-ABCE-B06C-1EC7-AAF02C6F4C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id="{0D39BE57-6CEE-AF62-A540-B3BB2B4727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3" name="Oval 402">
                  <a:extLst>
                    <a:ext uri="{FF2B5EF4-FFF2-40B4-BE49-F238E27FC236}">
                      <a16:creationId xmlns:a16="http://schemas.microsoft.com/office/drawing/2014/main" id="{CCEFD841-8941-2D5D-C3AD-FBFA5CB8DE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6764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4" name="Oval 403">
                  <a:extLst>
                    <a:ext uri="{FF2B5EF4-FFF2-40B4-BE49-F238E27FC236}">
                      <a16:creationId xmlns:a16="http://schemas.microsoft.com/office/drawing/2014/main" id="{74712D8C-29D9-F35D-4B4A-744FD1E5DD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8392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5" name="Oval 404">
                  <a:extLst>
                    <a:ext uri="{FF2B5EF4-FFF2-40B4-BE49-F238E27FC236}">
                      <a16:creationId xmlns:a16="http://schemas.microsoft.com/office/drawing/2014/main" id="{C2F0BF6C-6C9D-1D57-99DC-4377748CE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id="{5D7A277B-C508-E553-1C9B-E08A44069E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420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29B29A6E-E2A6-BD48-3765-45BC8DD8FF72}"/>
                    </a:ext>
                  </a:extLst>
                </p:cNvPr>
                <p:cNvCxnSpPr>
                  <a:stCxn id="397" idx="3"/>
                  <a:endCxn id="398" idx="7"/>
                </p:cNvCxnSpPr>
                <p:nvPr/>
              </p:nvCxnSpPr>
              <p:spPr>
                <a:xfrm flipH="1">
                  <a:off x="8606767" y="3874242"/>
                  <a:ext cx="362590" cy="359998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5089A243-B743-B661-4964-13E58F3B8D90}"/>
                    </a:ext>
                  </a:extLst>
                </p:cNvPr>
                <p:cNvCxnSpPr>
                  <a:stCxn id="398" idx="3"/>
                  <a:endCxn id="399" idx="7"/>
                </p:cNvCxnSpPr>
                <p:nvPr/>
              </p:nvCxnSpPr>
              <p:spPr>
                <a:xfrm flipH="1">
                  <a:off x="8240951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A9EF46AB-8FF3-A49A-ECBA-71F3B6BB48A8}"/>
                    </a:ext>
                  </a:extLst>
                </p:cNvPr>
                <p:cNvCxnSpPr>
                  <a:stCxn id="399" idx="3"/>
                  <a:endCxn id="400" idx="7"/>
                </p:cNvCxnSpPr>
                <p:nvPr/>
              </p:nvCxnSpPr>
              <p:spPr>
                <a:xfrm flipH="1">
                  <a:off x="7875137" y="4597231"/>
                  <a:ext cx="365813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03B28136-C2F2-82BE-0D80-5A8D4759368D}"/>
                    </a:ext>
                  </a:extLst>
                </p:cNvPr>
                <p:cNvCxnSpPr>
                  <a:cxnSpLocks/>
                  <a:stCxn id="403" idx="3"/>
                  <a:endCxn id="401" idx="7"/>
                </p:cNvCxnSpPr>
                <p:nvPr/>
              </p:nvCxnSpPr>
              <p:spPr>
                <a:xfrm flipH="1">
                  <a:off x="8606765" y="4597231"/>
                  <a:ext cx="359999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193477D9-D1A7-42A8-724B-E8684E4E7C4B}"/>
                    </a:ext>
                  </a:extLst>
                </p:cNvPr>
                <p:cNvCxnSpPr>
                  <a:cxnSpLocks/>
                  <a:stCxn id="402" idx="3"/>
                  <a:endCxn id="403" idx="7"/>
                </p:cNvCxnSpPr>
                <p:nvPr/>
              </p:nvCxnSpPr>
              <p:spPr>
                <a:xfrm flipH="1">
                  <a:off x="8966765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E6924EFE-2F5E-3E2F-77DD-428079B19424}"/>
                    </a:ext>
                  </a:extLst>
                </p:cNvPr>
                <p:cNvCxnSpPr>
                  <a:stCxn id="402" idx="5"/>
                  <a:endCxn id="404" idx="1"/>
                </p:cNvCxnSpPr>
                <p:nvPr/>
              </p:nvCxnSpPr>
              <p:spPr>
                <a:xfrm>
                  <a:off x="9332579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D9A14DF9-DD02-8B8A-DF5D-45E621B25536}"/>
                    </a:ext>
                  </a:extLst>
                </p:cNvPr>
                <p:cNvCxnSpPr>
                  <a:stCxn id="397" idx="5"/>
                  <a:endCxn id="402" idx="1"/>
                </p:cNvCxnSpPr>
                <p:nvPr/>
              </p:nvCxnSpPr>
              <p:spPr>
                <a:xfrm>
                  <a:off x="8969356" y="3874241"/>
                  <a:ext cx="363222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9F3A7FE9-09CC-E24A-F59D-959EDB8F875D}"/>
                    </a:ext>
                  </a:extLst>
                </p:cNvPr>
                <p:cNvCxnSpPr>
                  <a:cxnSpLocks/>
                  <a:stCxn id="404" idx="5"/>
                  <a:endCxn id="406" idx="1"/>
                </p:cNvCxnSpPr>
                <p:nvPr/>
              </p:nvCxnSpPr>
              <p:spPr>
                <a:xfrm>
                  <a:off x="9698394" y="4597231"/>
                  <a:ext cx="365814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89F68D6F-A397-D280-1453-1FFEB6198E9C}"/>
                    </a:ext>
                  </a:extLst>
                </p:cNvPr>
                <p:cNvCxnSpPr>
                  <a:cxnSpLocks/>
                  <a:stCxn id="404" idx="3"/>
                  <a:endCxn id="405" idx="7"/>
                </p:cNvCxnSpPr>
                <p:nvPr/>
              </p:nvCxnSpPr>
              <p:spPr>
                <a:xfrm flipH="1">
                  <a:off x="9332579" y="4597231"/>
                  <a:ext cx="365813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3" name="Rounded Rectangle 392">
                <a:extLst>
                  <a:ext uri="{FF2B5EF4-FFF2-40B4-BE49-F238E27FC236}">
                    <a16:creationId xmlns:a16="http://schemas.microsoft.com/office/drawing/2014/main" id="{2D1B9029-B8D8-F7E7-54EC-23437180B1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1378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4" name="Rounded Rectangle 393">
                <a:extLst>
                  <a:ext uri="{FF2B5EF4-FFF2-40B4-BE49-F238E27FC236}">
                    <a16:creationId xmlns:a16="http://schemas.microsoft.com/office/drawing/2014/main" id="{201086E0-71E0-2CCB-0506-ACFB527FC4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06905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5" name="Rounded Rectangle 394">
                <a:extLst>
                  <a:ext uri="{FF2B5EF4-FFF2-40B4-BE49-F238E27FC236}">
                    <a16:creationId xmlns:a16="http://schemas.microsoft.com/office/drawing/2014/main" id="{ADF8FA3E-A277-E8A0-279A-F046CF5CCB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2432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6" name="Rounded Rectangle 395">
                <a:extLst>
                  <a:ext uri="{FF2B5EF4-FFF2-40B4-BE49-F238E27FC236}">
                    <a16:creationId xmlns:a16="http://schemas.microsoft.com/office/drawing/2014/main" id="{656F8053-BDAB-A6EF-878A-09C2322F1B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77959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9EBC4727-5D2A-CA18-764B-0E040F563239}"/>
                </a:ext>
              </a:extLst>
            </p:cNvPr>
            <p:cNvGrpSpPr/>
            <p:nvPr/>
          </p:nvGrpSpPr>
          <p:grpSpPr>
            <a:xfrm>
              <a:off x="7046268" y="2984468"/>
              <a:ext cx="416272" cy="377023"/>
              <a:chOff x="5671378" y="1898291"/>
              <a:chExt cx="2522575" cy="1564575"/>
            </a:xfrm>
          </p:grpSpPr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91E028F6-022E-732F-8EB3-5AA5FB218040}"/>
                  </a:ext>
                </a:extLst>
              </p:cNvPr>
              <p:cNvGrpSpPr/>
              <p:nvPr/>
            </p:nvGrpSpPr>
            <p:grpSpPr>
              <a:xfrm>
                <a:off x="5825659" y="1898291"/>
                <a:ext cx="2189072" cy="1085982"/>
                <a:chOff x="7875136" y="3874240"/>
                <a:chExt cx="2189072" cy="1085982"/>
              </a:xfrm>
              <a:solidFill>
                <a:schemeClr val="tx1"/>
              </a:solidFill>
            </p:grpSpPr>
            <p:sp>
              <p:nvSpPr>
                <p:cNvPr id="373" name="Oval 372">
                  <a:extLst>
                    <a:ext uri="{FF2B5EF4-FFF2-40B4-BE49-F238E27FC236}">
                      <a16:creationId xmlns:a16="http://schemas.microsoft.com/office/drawing/2014/main" id="{E152EC5F-96B9-F260-0DB7-D70D6AAD4D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9355" y="387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4" name="Oval 373">
                  <a:extLst>
                    <a:ext uri="{FF2B5EF4-FFF2-40B4-BE49-F238E27FC236}">
                      <a16:creationId xmlns:a16="http://schemas.microsoft.com/office/drawing/2014/main" id="{8E591928-96E1-6B45-F068-CD077B6334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059F4AA5-E1A9-8EEC-07E0-1C08BA3D4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40950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6" name="Oval 375">
                  <a:extLst>
                    <a:ext uri="{FF2B5EF4-FFF2-40B4-BE49-F238E27FC236}">
                      <a16:creationId xmlns:a16="http://schemas.microsoft.com/office/drawing/2014/main" id="{81DAF72D-FCEE-BC47-7993-546BFC80D1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513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D6B329B9-058A-CE8E-9027-B2B4203085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7EFFAB8F-4004-A4B8-95F6-5F08C9D007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08CBD1B2-CE0A-A5ED-1D91-8DA994554C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6764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0" name="Oval 379">
                  <a:extLst>
                    <a:ext uri="{FF2B5EF4-FFF2-40B4-BE49-F238E27FC236}">
                      <a16:creationId xmlns:a16="http://schemas.microsoft.com/office/drawing/2014/main" id="{0BA6E28D-6DB3-FB56-D243-AF57FEF786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8392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E55F0FB9-0259-74B5-5B29-5BBAC9C81B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F99FCF87-0F01-3EEF-CB64-0808954023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420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23A590C5-6B3D-65E8-603F-8B2F81DEA7A7}"/>
                    </a:ext>
                  </a:extLst>
                </p:cNvPr>
                <p:cNvCxnSpPr>
                  <a:stCxn id="373" idx="3"/>
                  <a:endCxn id="374" idx="7"/>
                </p:cNvCxnSpPr>
                <p:nvPr/>
              </p:nvCxnSpPr>
              <p:spPr>
                <a:xfrm flipH="1">
                  <a:off x="8606765" y="3874241"/>
                  <a:ext cx="362590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6F266DF2-E082-B305-5284-324D28D288E9}"/>
                    </a:ext>
                  </a:extLst>
                </p:cNvPr>
                <p:cNvCxnSpPr>
                  <a:stCxn id="374" idx="3"/>
                  <a:endCxn id="375" idx="7"/>
                </p:cNvCxnSpPr>
                <p:nvPr/>
              </p:nvCxnSpPr>
              <p:spPr>
                <a:xfrm flipH="1">
                  <a:off x="8240953" y="4234242"/>
                  <a:ext cx="365811" cy="362987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B80998CA-E21C-F632-E6B5-E32D3E2CC187}"/>
                    </a:ext>
                  </a:extLst>
                </p:cNvPr>
                <p:cNvCxnSpPr>
                  <a:stCxn id="375" idx="3"/>
                  <a:endCxn id="376" idx="7"/>
                </p:cNvCxnSpPr>
                <p:nvPr/>
              </p:nvCxnSpPr>
              <p:spPr>
                <a:xfrm flipH="1">
                  <a:off x="7875139" y="4597231"/>
                  <a:ext cx="365811" cy="362991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32CFE016-D30D-6803-3BE9-AAB9AFF6F9B5}"/>
                    </a:ext>
                  </a:extLst>
                </p:cNvPr>
                <p:cNvCxnSpPr>
                  <a:stCxn id="375" idx="5"/>
                  <a:endCxn id="377" idx="1"/>
                </p:cNvCxnSpPr>
                <p:nvPr/>
              </p:nvCxnSpPr>
              <p:spPr>
                <a:xfrm>
                  <a:off x="8240951" y="4597231"/>
                  <a:ext cx="365813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BCCA5DC7-8ADE-7EFE-1A02-5BD5A38E15F9}"/>
                    </a:ext>
                  </a:extLst>
                </p:cNvPr>
                <p:cNvCxnSpPr>
                  <a:cxnSpLocks/>
                  <a:stCxn id="374" idx="5"/>
                  <a:endCxn id="379" idx="1"/>
                </p:cNvCxnSpPr>
                <p:nvPr/>
              </p:nvCxnSpPr>
              <p:spPr>
                <a:xfrm>
                  <a:off x="8606765" y="4234241"/>
                  <a:ext cx="359999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51932020-693F-F9DA-0E80-4AD6B5601749}"/>
                    </a:ext>
                  </a:extLst>
                </p:cNvPr>
                <p:cNvCxnSpPr>
                  <a:cxnSpLocks/>
                  <a:stCxn id="379" idx="5"/>
                  <a:endCxn id="381" idx="1"/>
                </p:cNvCxnSpPr>
                <p:nvPr/>
              </p:nvCxnSpPr>
              <p:spPr>
                <a:xfrm>
                  <a:off x="8966765" y="4597231"/>
                  <a:ext cx="365814" cy="362991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E1768A4B-82EC-002A-7BB1-573EB90627F3}"/>
                    </a:ext>
                  </a:extLst>
                </p:cNvPr>
                <p:cNvCxnSpPr>
                  <a:stCxn id="378" idx="5"/>
                  <a:endCxn id="380" idx="1"/>
                </p:cNvCxnSpPr>
                <p:nvPr/>
              </p:nvCxnSpPr>
              <p:spPr>
                <a:xfrm>
                  <a:off x="9332580" y="4234242"/>
                  <a:ext cx="365811" cy="362987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9AD1E81B-20A9-4CC8-7B3F-E877BFDA58ED}"/>
                    </a:ext>
                  </a:extLst>
                </p:cNvPr>
                <p:cNvCxnSpPr>
                  <a:stCxn id="373" idx="5"/>
                  <a:endCxn id="378" idx="1"/>
                </p:cNvCxnSpPr>
                <p:nvPr/>
              </p:nvCxnSpPr>
              <p:spPr>
                <a:xfrm>
                  <a:off x="8969359" y="3874242"/>
                  <a:ext cx="363218" cy="359998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80171053-53F6-939F-8EF5-FE90589B3EA5}"/>
                    </a:ext>
                  </a:extLst>
                </p:cNvPr>
                <p:cNvCxnSpPr>
                  <a:cxnSpLocks/>
                  <a:stCxn id="380" idx="5"/>
                  <a:endCxn id="382" idx="1"/>
                </p:cNvCxnSpPr>
                <p:nvPr/>
              </p:nvCxnSpPr>
              <p:spPr>
                <a:xfrm>
                  <a:off x="9698394" y="4597231"/>
                  <a:ext cx="365814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3AE7C563-49C6-780A-7377-501C47C468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1378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79E390F3-6A6D-5A9D-BA5C-606EEE41FD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06905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1" name="Rounded Rectangle 370">
                <a:extLst>
                  <a:ext uri="{FF2B5EF4-FFF2-40B4-BE49-F238E27FC236}">
                    <a16:creationId xmlns:a16="http://schemas.microsoft.com/office/drawing/2014/main" id="{F734AD74-7B18-4B38-48BB-94D56758EA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2432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2" name="Rounded Rectangle 371">
                <a:extLst>
                  <a:ext uri="{FF2B5EF4-FFF2-40B4-BE49-F238E27FC236}">
                    <a16:creationId xmlns:a16="http://schemas.microsoft.com/office/drawing/2014/main" id="{24A57792-CD18-97BE-D21C-C35D4C00C8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77959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79C17AF4-08D9-5EEF-013B-6428996B7FD7}"/>
                </a:ext>
              </a:extLst>
            </p:cNvPr>
            <p:cNvGrpSpPr/>
            <p:nvPr/>
          </p:nvGrpSpPr>
          <p:grpSpPr>
            <a:xfrm>
              <a:off x="7557783" y="2984468"/>
              <a:ext cx="416273" cy="377023"/>
              <a:chOff x="5671374" y="1898292"/>
              <a:chExt cx="2522579" cy="1564574"/>
            </a:xfrm>
          </p:grpSpPr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260C8DE5-F215-A1B5-DA88-5E8522991F53}"/>
                  </a:ext>
                </a:extLst>
              </p:cNvPr>
              <p:cNvGrpSpPr/>
              <p:nvPr/>
            </p:nvGrpSpPr>
            <p:grpSpPr>
              <a:xfrm>
                <a:off x="5825655" y="1898292"/>
                <a:ext cx="2189071" cy="1085981"/>
                <a:chOff x="7875136" y="3874240"/>
                <a:chExt cx="2189072" cy="1085982"/>
              </a:xfrm>
              <a:solidFill>
                <a:schemeClr val="tx1"/>
              </a:solidFill>
            </p:grpSpPr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5DBB1655-F340-E700-656A-BBE1F0D9E8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9355" y="387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id="{CDE3FE9A-32DC-F3C1-C0BC-485EA1687B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DD5CFBBD-E741-7C88-A850-6C1C751D8B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40950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FDA68249-04E3-3611-7170-A6FAE72E19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513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6BA6B003-FD41-7D68-6A11-452244B64D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C540BBC0-A2AE-8784-A20E-FE324CDA75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5" name="Oval 354">
                  <a:extLst>
                    <a:ext uri="{FF2B5EF4-FFF2-40B4-BE49-F238E27FC236}">
                      <a16:creationId xmlns:a16="http://schemas.microsoft.com/office/drawing/2014/main" id="{CFDE24EE-6FD7-B2BF-B4F7-3957A0710F2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6764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77160765-A84E-9DB1-6290-B9B007D950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8392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B362785C-6C3F-542A-A354-0124539558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8" name="Oval 357">
                  <a:extLst>
                    <a:ext uri="{FF2B5EF4-FFF2-40B4-BE49-F238E27FC236}">
                      <a16:creationId xmlns:a16="http://schemas.microsoft.com/office/drawing/2014/main" id="{8C179F63-961D-B35A-C0A6-47F896F909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420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CCD07A8F-A595-5F9D-4FB9-DA0C570060CE}"/>
                    </a:ext>
                  </a:extLst>
                </p:cNvPr>
                <p:cNvCxnSpPr>
                  <a:stCxn id="349" idx="3"/>
                  <a:endCxn id="350" idx="7"/>
                </p:cNvCxnSpPr>
                <p:nvPr/>
              </p:nvCxnSpPr>
              <p:spPr>
                <a:xfrm flipH="1">
                  <a:off x="8606765" y="3874241"/>
                  <a:ext cx="362590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A1698947-E77E-9381-5C18-3E39F94C7579}"/>
                    </a:ext>
                  </a:extLst>
                </p:cNvPr>
                <p:cNvCxnSpPr>
                  <a:stCxn id="350" idx="3"/>
                  <a:endCxn id="351" idx="7"/>
                </p:cNvCxnSpPr>
                <p:nvPr/>
              </p:nvCxnSpPr>
              <p:spPr>
                <a:xfrm flipH="1">
                  <a:off x="8240951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D4F86E69-C06C-ED21-D5C0-C8704BEACDD9}"/>
                    </a:ext>
                  </a:extLst>
                </p:cNvPr>
                <p:cNvCxnSpPr>
                  <a:stCxn id="351" idx="3"/>
                  <a:endCxn id="352" idx="7"/>
                </p:cNvCxnSpPr>
                <p:nvPr/>
              </p:nvCxnSpPr>
              <p:spPr>
                <a:xfrm flipH="1">
                  <a:off x="7875137" y="4597231"/>
                  <a:ext cx="365813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8721F8A0-E537-4ABE-942E-A9B937C0FCD9}"/>
                    </a:ext>
                  </a:extLst>
                </p:cNvPr>
                <p:cNvCxnSpPr>
                  <a:stCxn id="351" idx="5"/>
                  <a:endCxn id="353" idx="1"/>
                </p:cNvCxnSpPr>
                <p:nvPr/>
              </p:nvCxnSpPr>
              <p:spPr>
                <a:xfrm>
                  <a:off x="8240951" y="4597231"/>
                  <a:ext cx="365813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62364092-10C3-A789-3C33-8C3289AC2459}"/>
                    </a:ext>
                  </a:extLst>
                </p:cNvPr>
                <p:cNvCxnSpPr>
                  <a:cxnSpLocks/>
                  <a:stCxn id="350" idx="5"/>
                  <a:endCxn id="355" idx="1"/>
                </p:cNvCxnSpPr>
                <p:nvPr/>
              </p:nvCxnSpPr>
              <p:spPr>
                <a:xfrm>
                  <a:off x="8606765" y="4234241"/>
                  <a:ext cx="359999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>
                  <a:extLst>
                    <a:ext uri="{FF2B5EF4-FFF2-40B4-BE49-F238E27FC236}">
                      <a16:creationId xmlns:a16="http://schemas.microsoft.com/office/drawing/2014/main" id="{AC8B85D1-0480-EDCC-592E-F21803AFF1D4}"/>
                    </a:ext>
                  </a:extLst>
                </p:cNvPr>
                <p:cNvCxnSpPr>
                  <a:cxnSpLocks/>
                  <a:stCxn id="355" idx="5"/>
                  <a:endCxn id="357" idx="1"/>
                </p:cNvCxnSpPr>
                <p:nvPr/>
              </p:nvCxnSpPr>
              <p:spPr>
                <a:xfrm>
                  <a:off x="8966765" y="4597231"/>
                  <a:ext cx="365814" cy="362991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A0580028-9F8C-400D-E5B8-986E76B2D42B}"/>
                    </a:ext>
                  </a:extLst>
                </p:cNvPr>
                <p:cNvCxnSpPr>
                  <a:stCxn id="354" idx="5"/>
                  <a:endCxn id="356" idx="1"/>
                </p:cNvCxnSpPr>
                <p:nvPr/>
              </p:nvCxnSpPr>
              <p:spPr>
                <a:xfrm>
                  <a:off x="9332579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Straight Connector 365">
                  <a:extLst>
                    <a:ext uri="{FF2B5EF4-FFF2-40B4-BE49-F238E27FC236}">
                      <a16:creationId xmlns:a16="http://schemas.microsoft.com/office/drawing/2014/main" id="{1E82FE8B-CCB7-4D7D-E945-23007A718E00}"/>
                    </a:ext>
                  </a:extLst>
                </p:cNvPr>
                <p:cNvCxnSpPr>
                  <a:stCxn id="349" idx="5"/>
                  <a:endCxn id="354" idx="1"/>
                </p:cNvCxnSpPr>
                <p:nvPr/>
              </p:nvCxnSpPr>
              <p:spPr>
                <a:xfrm>
                  <a:off x="8969356" y="3874241"/>
                  <a:ext cx="363222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E115CA7E-A846-E504-9455-B6FE39F63FEC}"/>
                    </a:ext>
                  </a:extLst>
                </p:cNvPr>
                <p:cNvCxnSpPr>
                  <a:cxnSpLocks/>
                  <a:stCxn id="356" idx="5"/>
                  <a:endCxn id="358" idx="1"/>
                </p:cNvCxnSpPr>
                <p:nvPr/>
              </p:nvCxnSpPr>
              <p:spPr>
                <a:xfrm>
                  <a:off x="9698394" y="4597231"/>
                  <a:ext cx="365814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5" name="Rounded Rectangle 344">
                <a:extLst>
                  <a:ext uri="{FF2B5EF4-FFF2-40B4-BE49-F238E27FC236}">
                    <a16:creationId xmlns:a16="http://schemas.microsoft.com/office/drawing/2014/main" id="{33D0F5F0-5606-D24E-9AF1-E2CA800F8A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1374" y="3102867"/>
                <a:ext cx="315995" cy="359999"/>
              </a:xfrm>
              <a:prstGeom prst="roundRect">
                <a:avLst>
                  <a:gd name="adj" fmla="val 255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Rounded Rectangle 345">
                <a:extLst>
                  <a:ext uri="{FF2B5EF4-FFF2-40B4-BE49-F238E27FC236}">
                    <a16:creationId xmlns:a16="http://schemas.microsoft.com/office/drawing/2014/main" id="{0D4D0642-C4FA-65C1-5BE5-F77D9C131E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06899" y="3102867"/>
                <a:ext cx="315995" cy="359999"/>
              </a:xfrm>
              <a:prstGeom prst="roundRect">
                <a:avLst>
                  <a:gd name="adj" fmla="val 255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7" name="Rounded Rectangle 346">
                <a:extLst>
                  <a:ext uri="{FF2B5EF4-FFF2-40B4-BE49-F238E27FC236}">
                    <a16:creationId xmlns:a16="http://schemas.microsoft.com/office/drawing/2014/main" id="{726A2ACD-6519-D027-AC6C-01CA22CCC4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2430" y="3102867"/>
                <a:ext cx="315995" cy="359999"/>
              </a:xfrm>
              <a:prstGeom prst="roundRect">
                <a:avLst>
                  <a:gd name="adj" fmla="val 2556"/>
                </a:avLst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Rounded Rectangle 347">
                <a:extLst>
                  <a:ext uri="{FF2B5EF4-FFF2-40B4-BE49-F238E27FC236}">
                    <a16:creationId xmlns:a16="http://schemas.microsoft.com/office/drawing/2014/main" id="{07440342-7A12-D15A-E9DB-A476B085ED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77958" y="3102867"/>
                <a:ext cx="315995" cy="359999"/>
              </a:xfrm>
              <a:prstGeom prst="roundRect">
                <a:avLst>
                  <a:gd name="adj" fmla="val 2556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47A64D9F-324C-41B8-B95E-7756F9756D29}"/>
                </a:ext>
              </a:extLst>
            </p:cNvPr>
            <p:cNvGrpSpPr/>
            <p:nvPr/>
          </p:nvGrpSpPr>
          <p:grpSpPr>
            <a:xfrm>
              <a:off x="7046365" y="3436223"/>
              <a:ext cx="416272" cy="377023"/>
              <a:chOff x="5671378" y="1898291"/>
              <a:chExt cx="2522575" cy="1564575"/>
            </a:xfrm>
          </p:grpSpPr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20996D52-69BF-7381-914E-1032B51E689F}"/>
                  </a:ext>
                </a:extLst>
              </p:cNvPr>
              <p:cNvGrpSpPr/>
              <p:nvPr/>
            </p:nvGrpSpPr>
            <p:grpSpPr>
              <a:xfrm>
                <a:off x="5825659" y="1898291"/>
                <a:ext cx="2189072" cy="1085982"/>
                <a:chOff x="7875136" y="3874240"/>
                <a:chExt cx="2189072" cy="1085982"/>
              </a:xfrm>
              <a:solidFill>
                <a:schemeClr val="tx1"/>
              </a:solidFill>
            </p:grpSpPr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CFF18CA6-1C3A-E0DB-5725-4C0CD3E291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9355" y="387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6" name="Oval 325">
                  <a:extLst>
                    <a:ext uri="{FF2B5EF4-FFF2-40B4-BE49-F238E27FC236}">
                      <a16:creationId xmlns:a16="http://schemas.microsoft.com/office/drawing/2014/main" id="{664E6244-34FB-9A8E-805C-925CEFA24F6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0C1808E6-69FD-A424-EE02-7006C64B73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40950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95EC426D-C646-9EB2-54A7-821D8E104D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513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D001A185-167C-06B8-3B26-4EEB9E9D48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3C58CCA2-00E5-9817-83D1-4CB817CF67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1" name="Oval 330">
                  <a:extLst>
                    <a:ext uri="{FF2B5EF4-FFF2-40B4-BE49-F238E27FC236}">
                      <a16:creationId xmlns:a16="http://schemas.microsoft.com/office/drawing/2014/main" id="{752FA03A-0104-FBDD-0891-6F4AE87E5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6764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787A4362-DCB8-4BD7-14CD-9F4B6FD301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8392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7CD7FD6B-22A6-172A-D9B4-54A8551ABC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005E9C83-FD7E-CD7C-369C-6CAFCEC0FB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420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6C59FC34-4A4C-CF96-9BF7-D97378818969}"/>
                    </a:ext>
                  </a:extLst>
                </p:cNvPr>
                <p:cNvCxnSpPr>
                  <a:stCxn id="325" idx="3"/>
                  <a:endCxn id="326" idx="7"/>
                </p:cNvCxnSpPr>
                <p:nvPr/>
              </p:nvCxnSpPr>
              <p:spPr>
                <a:xfrm flipH="1">
                  <a:off x="8606765" y="3874241"/>
                  <a:ext cx="362590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A0722BD3-2849-997E-9218-B2E21CC4586E}"/>
                    </a:ext>
                  </a:extLst>
                </p:cNvPr>
                <p:cNvCxnSpPr>
                  <a:stCxn id="326" idx="3"/>
                  <a:endCxn id="327" idx="7"/>
                </p:cNvCxnSpPr>
                <p:nvPr/>
              </p:nvCxnSpPr>
              <p:spPr>
                <a:xfrm flipH="1">
                  <a:off x="8240951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2CC460B1-1D57-28A0-E1CA-8163F0964DCA}"/>
                    </a:ext>
                  </a:extLst>
                </p:cNvPr>
                <p:cNvCxnSpPr>
                  <a:stCxn id="327" idx="3"/>
                  <a:endCxn id="328" idx="7"/>
                </p:cNvCxnSpPr>
                <p:nvPr/>
              </p:nvCxnSpPr>
              <p:spPr>
                <a:xfrm flipH="1">
                  <a:off x="7875137" y="4597231"/>
                  <a:ext cx="365813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2A8A5739-73D8-1823-FAF0-BD13FADA4B92}"/>
                    </a:ext>
                  </a:extLst>
                </p:cNvPr>
                <p:cNvCxnSpPr>
                  <a:cxnSpLocks/>
                  <a:stCxn id="326" idx="5"/>
                  <a:endCxn id="331" idx="1"/>
                </p:cNvCxnSpPr>
                <p:nvPr/>
              </p:nvCxnSpPr>
              <p:spPr>
                <a:xfrm>
                  <a:off x="8606765" y="4234241"/>
                  <a:ext cx="359999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851F95D1-C5D0-3D24-7391-6AFBB275A20F}"/>
                    </a:ext>
                  </a:extLst>
                </p:cNvPr>
                <p:cNvCxnSpPr>
                  <a:cxnSpLocks/>
                  <a:stCxn id="331" idx="5"/>
                  <a:endCxn id="333" idx="1"/>
                </p:cNvCxnSpPr>
                <p:nvPr/>
              </p:nvCxnSpPr>
              <p:spPr>
                <a:xfrm>
                  <a:off x="8966765" y="4597231"/>
                  <a:ext cx="365814" cy="362991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7EC59F92-58C4-852E-140F-743A69EACA74}"/>
                    </a:ext>
                  </a:extLst>
                </p:cNvPr>
                <p:cNvCxnSpPr>
                  <a:cxnSpLocks/>
                  <a:stCxn id="331" idx="3"/>
                  <a:endCxn id="329" idx="7"/>
                </p:cNvCxnSpPr>
                <p:nvPr/>
              </p:nvCxnSpPr>
              <p:spPr>
                <a:xfrm flipH="1">
                  <a:off x="8606765" y="4597231"/>
                  <a:ext cx="359999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>
                  <a:extLst>
                    <a:ext uri="{FF2B5EF4-FFF2-40B4-BE49-F238E27FC236}">
                      <a16:creationId xmlns:a16="http://schemas.microsoft.com/office/drawing/2014/main" id="{E760ADE9-75C0-6EB7-84EA-7B15879FC5ED}"/>
                    </a:ext>
                  </a:extLst>
                </p:cNvPr>
                <p:cNvCxnSpPr>
                  <a:stCxn id="330" idx="5"/>
                  <a:endCxn id="332" idx="1"/>
                </p:cNvCxnSpPr>
                <p:nvPr/>
              </p:nvCxnSpPr>
              <p:spPr>
                <a:xfrm>
                  <a:off x="9332579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>
                  <a:extLst>
                    <a:ext uri="{FF2B5EF4-FFF2-40B4-BE49-F238E27FC236}">
                      <a16:creationId xmlns:a16="http://schemas.microsoft.com/office/drawing/2014/main" id="{39DC5040-96F0-BE9C-7A75-3226BAE010FD}"/>
                    </a:ext>
                  </a:extLst>
                </p:cNvPr>
                <p:cNvCxnSpPr>
                  <a:stCxn id="325" idx="5"/>
                  <a:endCxn id="330" idx="1"/>
                </p:cNvCxnSpPr>
                <p:nvPr/>
              </p:nvCxnSpPr>
              <p:spPr>
                <a:xfrm>
                  <a:off x="8969356" y="3874241"/>
                  <a:ext cx="363222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>
                  <a:extLst>
                    <a:ext uri="{FF2B5EF4-FFF2-40B4-BE49-F238E27FC236}">
                      <a16:creationId xmlns:a16="http://schemas.microsoft.com/office/drawing/2014/main" id="{019BAA4A-5391-1901-C862-745477E31B23}"/>
                    </a:ext>
                  </a:extLst>
                </p:cNvPr>
                <p:cNvCxnSpPr>
                  <a:cxnSpLocks/>
                  <a:stCxn id="332" idx="5"/>
                  <a:endCxn id="334" idx="1"/>
                </p:cNvCxnSpPr>
                <p:nvPr/>
              </p:nvCxnSpPr>
              <p:spPr>
                <a:xfrm>
                  <a:off x="9698394" y="4597231"/>
                  <a:ext cx="365814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1" name="Rounded Rectangle 320">
                <a:extLst>
                  <a:ext uri="{FF2B5EF4-FFF2-40B4-BE49-F238E27FC236}">
                    <a16:creationId xmlns:a16="http://schemas.microsoft.com/office/drawing/2014/main" id="{CE9D15CD-7816-E285-6E4C-45509C9305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1378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2" name="Rounded Rectangle 321">
                <a:extLst>
                  <a:ext uri="{FF2B5EF4-FFF2-40B4-BE49-F238E27FC236}">
                    <a16:creationId xmlns:a16="http://schemas.microsoft.com/office/drawing/2014/main" id="{CC5E2D85-0717-514F-ABAD-1503150D56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06905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3" name="Rounded Rectangle 322">
                <a:extLst>
                  <a:ext uri="{FF2B5EF4-FFF2-40B4-BE49-F238E27FC236}">
                    <a16:creationId xmlns:a16="http://schemas.microsoft.com/office/drawing/2014/main" id="{6940C9B4-6254-086F-F859-BCAEA3BBF7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2432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4" name="Rounded Rectangle 323">
                <a:extLst>
                  <a:ext uri="{FF2B5EF4-FFF2-40B4-BE49-F238E27FC236}">
                    <a16:creationId xmlns:a16="http://schemas.microsoft.com/office/drawing/2014/main" id="{13174809-6A98-8054-E1C8-F6DDCB51E6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77959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03C62147-8697-3863-2C4D-4E7CAC40850B}"/>
                </a:ext>
              </a:extLst>
            </p:cNvPr>
            <p:cNvGrpSpPr/>
            <p:nvPr/>
          </p:nvGrpSpPr>
          <p:grpSpPr>
            <a:xfrm>
              <a:off x="7557784" y="3424929"/>
              <a:ext cx="416272" cy="377023"/>
              <a:chOff x="5671378" y="1898291"/>
              <a:chExt cx="2522575" cy="1564575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D2E213D9-38BA-503E-A94E-B8BD1E9CA261}"/>
                  </a:ext>
                </a:extLst>
              </p:cNvPr>
              <p:cNvGrpSpPr/>
              <p:nvPr/>
            </p:nvGrpSpPr>
            <p:grpSpPr>
              <a:xfrm>
                <a:off x="5825659" y="1898291"/>
                <a:ext cx="2189072" cy="1085981"/>
                <a:chOff x="7875136" y="3874240"/>
                <a:chExt cx="2189072" cy="1085981"/>
              </a:xfrm>
              <a:solidFill>
                <a:schemeClr val="tx1"/>
              </a:solidFill>
            </p:grpSpPr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9AF92AB4-0CAA-58FA-AC89-70E8EF2579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9355" y="387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081953C5-A8B0-C7BC-B127-FA29AA226D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9217C2B6-2F58-11DA-8448-DA115D06FE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40950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ED118AD9-D4F6-844D-EB45-C19CEC27A6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513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DAAC3E4C-0D9B-685C-69E7-E20556C23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AA0876E0-D1CF-62EA-2E07-4351F16701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6E90FE5B-EC81-A069-5B21-D3EEFE40D6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6764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736722CE-1AFD-A1E9-0D6F-702AE5B152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8392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211D943A-54BD-D76F-5184-13E5FED16E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A94F7ED9-708A-890B-763E-80CEF50266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420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051699E0-D623-9E41-BD1B-A5C713D5A6E1}"/>
                    </a:ext>
                  </a:extLst>
                </p:cNvPr>
                <p:cNvCxnSpPr>
                  <a:stCxn id="301" idx="3"/>
                  <a:endCxn id="302" idx="7"/>
                </p:cNvCxnSpPr>
                <p:nvPr/>
              </p:nvCxnSpPr>
              <p:spPr>
                <a:xfrm flipH="1">
                  <a:off x="8606765" y="3874241"/>
                  <a:ext cx="362590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4D0557F-CDCE-2EDF-C6E7-0D4E687F6AA2}"/>
                    </a:ext>
                  </a:extLst>
                </p:cNvPr>
                <p:cNvCxnSpPr>
                  <a:stCxn id="302" idx="3"/>
                  <a:endCxn id="303" idx="7"/>
                </p:cNvCxnSpPr>
                <p:nvPr/>
              </p:nvCxnSpPr>
              <p:spPr>
                <a:xfrm flipH="1">
                  <a:off x="8240951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>
                  <a:extLst>
                    <a:ext uri="{FF2B5EF4-FFF2-40B4-BE49-F238E27FC236}">
                      <a16:creationId xmlns:a16="http://schemas.microsoft.com/office/drawing/2014/main" id="{A5AE8754-AEDB-7927-B6AD-0CF299DB3452}"/>
                    </a:ext>
                  </a:extLst>
                </p:cNvPr>
                <p:cNvCxnSpPr>
                  <a:stCxn id="303" idx="3"/>
                  <a:endCxn id="304" idx="7"/>
                </p:cNvCxnSpPr>
                <p:nvPr/>
              </p:nvCxnSpPr>
              <p:spPr>
                <a:xfrm flipH="1">
                  <a:off x="7875137" y="4597231"/>
                  <a:ext cx="365813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>
                  <a:extLst>
                    <a:ext uri="{FF2B5EF4-FFF2-40B4-BE49-F238E27FC236}">
                      <a16:creationId xmlns:a16="http://schemas.microsoft.com/office/drawing/2014/main" id="{6964E3E9-AF7F-CA06-9D6E-E64003E938AC}"/>
                    </a:ext>
                  </a:extLst>
                </p:cNvPr>
                <p:cNvCxnSpPr>
                  <a:cxnSpLocks/>
                  <a:stCxn id="307" idx="3"/>
                  <a:endCxn id="305" idx="7"/>
                </p:cNvCxnSpPr>
                <p:nvPr/>
              </p:nvCxnSpPr>
              <p:spPr>
                <a:xfrm flipH="1">
                  <a:off x="8606765" y="4597231"/>
                  <a:ext cx="359999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16013A32-4A01-4418-3AC0-2E66B8D1AE72}"/>
                    </a:ext>
                  </a:extLst>
                </p:cNvPr>
                <p:cNvCxnSpPr>
                  <a:cxnSpLocks/>
                  <a:stCxn id="306" idx="3"/>
                  <a:endCxn id="307" idx="7"/>
                </p:cNvCxnSpPr>
                <p:nvPr/>
              </p:nvCxnSpPr>
              <p:spPr>
                <a:xfrm flipH="1">
                  <a:off x="8966765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7DFF8EBC-76A6-CA99-47D5-31308913361C}"/>
                    </a:ext>
                  </a:extLst>
                </p:cNvPr>
                <p:cNvCxnSpPr>
                  <a:stCxn id="306" idx="5"/>
                  <a:endCxn id="308" idx="1"/>
                </p:cNvCxnSpPr>
                <p:nvPr/>
              </p:nvCxnSpPr>
              <p:spPr>
                <a:xfrm>
                  <a:off x="9332579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56203C32-342A-CE09-97A1-48B0BB1F33D4}"/>
                    </a:ext>
                  </a:extLst>
                </p:cNvPr>
                <p:cNvCxnSpPr>
                  <a:stCxn id="301" idx="5"/>
                  <a:endCxn id="306" idx="1"/>
                </p:cNvCxnSpPr>
                <p:nvPr/>
              </p:nvCxnSpPr>
              <p:spPr>
                <a:xfrm>
                  <a:off x="8969356" y="3874241"/>
                  <a:ext cx="363222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>
                  <a:extLst>
                    <a:ext uri="{FF2B5EF4-FFF2-40B4-BE49-F238E27FC236}">
                      <a16:creationId xmlns:a16="http://schemas.microsoft.com/office/drawing/2014/main" id="{71987DBC-841C-7991-4A4D-E52E2084A14A}"/>
                    </a:ext>
                  </a:extLst>
                </p:cNvPr>
                <p:cNvCxnSpPr>
                  <a:cxnSpLocks/>
                  <a:stCxn id="308" idx="5"/>
                  <a:endCxn id="310" idx="1"/>
                </p:cNvCxnSpPr>
                <p:nvPr/>
              </p:nvCxnSpPr>
              <p:spPr>
                <a:xfrm>
                  <a:off x="9698394" y="4597231"/>
                  <a:ext cx="365814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70713539-3C93-961F-B68B-FE3DFC6AFEAF}"/>
                    </a:ext>
                  </a:extLst>
                </p:cNvPr>
                <p:cNvCxnSpPr>
                  <a:cxnSpLocks/>
                  <a:stCxn id="308" idx="3"/>
                  <a:endCxn id="309" idx="7"/>
                </p:cNvCxnSpPr>
                <p:nvPr/>
              </p:nvCxnSpPr>
              <p:spPr>
                <a:xfrm flipH="1">
                  <a:off x="9332579" y="4597231"/>
                  <a:ext cx="365813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7" name="Rounded Rectangle 296">
                <a:extLst>
                  <a:ext uri="{FF2B5EF4-FFF2-40B4-BE49-F238E27FC236}">
                    <a16:creationId xmlns:a16="http://schemas.microsoft.com/office/drawing/2014/main" id="{0F9FADC1-C471-5124-AB9C-22B6E1EA02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1378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8" name="Rounded Rectangle 297">
                <a:extLst>
                  <a:ext uri="{FF2B5EF4-FFF2-40B4-BE49-F238E27FC236}">
                    <a16:creationId xmlns:a16="http://schemas.microsoft.com/office/drawing/2014/main" id="{2E48F670-3DE3-6D90-0A30-C01104A462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06905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9" name="Rounded Rectangle 298">
                <a:extLst>
                  <a:ext uri="{FF2B5EF4-FFF2-40B4-BE49-F238E27FC236}">
                    <a16:creationId xmlns:a16="http://schemas.microsoft.com/office/drawing/2014/main" id="{457916AB-CD40-EB64-73F1-E24B97A0B7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2432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4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Rounded Rectangle 299">
                <a:extLst>
                  <a:ext uri="{FF2B5EF4-FFF2-40B4-BE49-F238E27FC236}">
                    <a16:creationId xmlns:a16="http://schemas.microsoft.com/office/drawing/2014/main" id="{8C54DF62-6D63-92DC-907C-00E3280170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77959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CEB87FD6-BEB2-D286-30D8-645589E2F49C}"/>
                </a:ext>
              </a:extLst>
            </p:cNvPr>
            <p:cNvGrpSpPr/>
            <p:nvPr/>
          </p:nvGrpSpPr>
          <p:grpSpPr>
            <a:xfrm>
              <a:off x="7046268" y="3887978"/>
              <a:ext cx="416272" cy="377023"/>
              <a:chOff x="5671378" y="1898291"/>
              <a:chExt cx="2522575" cy="1564575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423A0D4A-6D2D-2B8F-0EC5-F94F1D4F82F0}"/>
                  </a:ext>
                </a:extLst>
              </p:cNvPr>
              <p:cNvGrpSpPr/>
              <p:nvPr/>
            </p:nvGrpSpPr>
            <p:grpSpPr>
              <a:xfrm>
                <a:off x="5825659" y="1898291"/>
                <a:ext cx="2189072" cy="1085982"/>
                <a:chOff x="7875136" y="3874240"/>
                <a:chExt cx="2189072" cy="1085982"/>
              </a:xfrm>
              <a:solidFill>
                <a:schemeClr val="tx1"/>
              </a:solidFill>
            </p:grpSpPr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5D2F0FE9-0271-FB48-8755-8F9F89FD06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9355" y="387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FF427252-DC31-1745-5DD3-A44F632485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249EDAE8-82F2-1175-BA69-105A4B204B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40950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8E713175-70C4-4768-F7B1-D7DD0273E8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513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52D5BFF5-4AFB-355E-597D-D841460668D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FBCE1663-6894-F9E3-31B3-31CBC7961E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FE0788BD-3B26-522E-8C7B-77055184C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6764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F547A124-C1B5-54FC-C48F-8E803D6668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8392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8EFB0234-C643-072B-4316-E1BD0833D6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210CC929-ED21-E860-AF20-90F7A99B0F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420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C837AEE0-29CA-52E0-8C1D-C75DDC606E05}"/>
                    </a:ext>
                  </a:extLst>
                </p:cNvPr>
                <p:cNvCxnSpPr>
                  <a:stCxn id="277" idx="3"/>
                  <a:endCxn id="278" idx="7"/>
                </p:cNvCxnSpPr>
                <p:nvPr/>
              </p:nvCxnSpPr>
              <p:spPr>
                <a:xfrm flipH="1">
                  <a:off x="8606765" y="3874241"/>
                  <a:ext cx="362590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172970F9-D41A-4EA4-B193-22FB8671BBC3}"/>
                    </a:ext>
                  </a:extLst>
                </p:cNvPr>
                <p:cNvCxnSpPr>
                  <a:stCxn id="278" idx="3"/>
                  <a:endCxn id="279" idx="7"/>
                </p:cNvCxnSpPr>
                <p:nvPr/>
              </p:nvCxnSpPr>
              <p:spPr>
                <a:xfrm flipH="1">
                  <a:off x="8240951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>
                  <a:extLst>
                    <a:ext uri="{FF2B5EF4-FFF2-40B4-BE49-F238E27FC236}">
                      <a16:creationId xmlns:a16="http://schemas.microsoft.com/office/drawing/2014/main" id="{0CC475DE-0758-A810-3008-D825AE476433}"/>
                    </a:ext>
                  </a:extLst>
                </p:cNvPr>
                <p:cNvCxnSpPr>
                  <a:stCxn id="279" idx="3"/>
                  <a:endCxn id="280" idx="7"/>
                </p:cNvCxnSpPr>
                <p:nvPr/>
              </p:nvCxnSpPr>
              <p:spPr>
                <a:xfrm flipH="1">
                  <a:off x="7875137" y="4597231"/>
                  <a:ext cx="365813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C75741EA-DF8E-93B9-0C5A-37A845228FA3}"/>
                    </a:ext>
                  </a:extLst>
                </p:cNvPr>
                <p:cNvCxnSpPr>
                  <a:cxnSpLocks/>
                  <a:stCxn id="283" idx="5"/>
                  <a:endCxn id="285" idx="1"/>
                </p:cNvCxnSpPr>
                <p:nvPr/>
              </p:nvCxnSpPr>
              <p:spPr>
                <a:xfrm>
                  <a:off x="8966765" y="4597231"/>
                  <a:ext cx="365814" cy="362991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953F79AF-B236-4A29-93C0-A70BD64D1BDE}"/>
                    </a:ext>
                  </a:extLst>
                </p:cNvPr>
                <p:cNvCxnSpPr>
                  <a:cxnSpLocks/>
                  <a:stCxn id="283" idx="3"/>
                  <a:endCxn id="281" idx="7"/>
                </p:cNvCxnSpPr>
                <p:nvPr/>
              </p:nvCxnSpPr>
              <p:spPr>
                <a:xfrm flipH="1">
                  <a:off x="8606765" y="4597231"/>
                  <a:ext cx="359999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>
                  <a:extLst>
                    <a:ext uri="{FF2B5EF4-FFF2-40B4-BE49-F238E27FC236}">
                      <a16:creationId xmlns:a16="http://schemas.microsoft.com/office/drawing/2014/main" id="{6C34BD16-AE0A-761B-A625-08FA2C56FF3A}"/>
                    </a:ext>
                  </a:extLst>
                </p:cNvPr>
                <p:cNvCxnSpPr>
                  <a:cxnSpLocks/>
                  <a:stCxn id="282" idx="3"/>
                  <a:endCxn id="283" idx="7"/>
                </p:cNvCxnSpPr>
                <p:nvPr/>
              </p:nvCxnSpPr>
              <p:spPr>
                <a:xfrm flipH="1">
                  <a:off x="8966765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F9D8925F-0A61-4A87-D96F-B586A8AE9548}"/>
                    </a:ext>
                  </a:extLst>
                </p:cNvPr>
                <p:cNvCxnSpPr>
                  <a:stCxn id="282" idx="5"/>
                  <a:endCxn id="284" idx="1"/>
                </p:cNvCxnSpPr>
                <p:nvPr/>
              </p:nvCxnSpPr>
              <p:spPr>
                <a:xfrm>
                  <a:off x="9332579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E284F5E5-8430-EFE0-6744-E9D72A436582}"/>
                    </a:ext>
                  </a:extLst>
                </p:cNvPr>
                <p:cNvCxnSpPr>
                  <a:stCxn id="277" idx="5"/>
                  <a:endCxn id="282" idx="1"/>
                </p:cNvCxnSpPr>
                <p:nvPr/>
              </p:nvCxnSpPr>
              <p:spPr>
                <a:xfrm>
                  <a:off x="8969356" y="3874241"/>
                  <a:ext cx="363222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B34897CA-4AB1-ABA4-DBD8-EEA5719581F9}"/>
                    </a:ext>
                  </a:extLst>
                </p:cNvPr>
                <p:cNvCxnSpPr>
                  <a:cxnSpLocks/>
                  <a:stCxn id="284" idx="5"/>
                  <a:endCxn id="286" idx="1"/>
                </p:cNvCxnSpPr>
                <p:nvPr/>
              </p:nvCxnSpPr>
              <p:spPr>
                <a:xfrm>
                  <a:off x="9698394" y="4597231"/>
                  <a:ext cx="365814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3" name="Rounded Rectangle 272">
                <a:extLst>
                  <a:ext uri="{FF2B5EF4-FFF2-40B4-BE49-F238E27FC236}">
                    <a16:creationId xmlns:a16="http://schemas.microsoft.com/office/drawing/2014/main" id="{342EC133-0F74-3C44-36DE-D79317FE69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1378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4" name="Rounded Rectangle 273">
                <a:extLst>
                  <a:ext uri="{FF2B5EF4-FFF2-40B4-BE49-F238E27FC236}">
                    <a16:creationId xmlns:a16="http://schemas.microsoft.com/office/drawing/2014/main" id="{D907F33E-4DB5-3B28-FB00-C7E5DC4044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06905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rgbClr val="7030A0">
                  <a:alpha val="69804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5" name="Rounded Rectangle 274">
                <a:extLst>
                  <a:ext uri="{FF2B5EF4-FFF2-40B4-BE49-F238E27FC236}">
                    <a16:creationId xmlns:a16="http://schemas.microsoft.com/office/drawing/2014/main" id="{98B64E30-CAEF-1234-618E-85A27DE649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2432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Rounded Rectangle 275">
                <a:extLst>
                  <a:ext uri="{FF2B5EF4-FFF2-40B4-BE49-F238E27FC236}">
                    <a16:creationId xmlns:a16="http://schemas.microsoft.com/office/drawing/2014/main" id="{62A29945-BFD0-79BC-7C5F-3C9E555664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77959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AD490346-8CAE-81AD-56AC-164D0219687A}"/>
                </a:ext>
              </a:extLst>
            </p:cNvPr>
            <p:cNvGrpSpPr/>
            <p:nvPr/>
          </p:nvGrpSpPr>
          <p:grpSpPr>
            <a:xfrm>
              <a:off x="7559906" y="3887978"/>
              <a:ext cx="416272" cy="377023"/>
              <a:chOff x="5671378" y="1898291"/>
              <a:chExt cx="2522575" cy="1564575"/>
            </a:xfrm>
          </p:grpSpPr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53B5C066-6F8F-5D6D-01A4-F6C0C7285968}"/>
                  </a:ext>
                </a:extLst>
              </p:cNvPr>
              <p:cNvGrpSpPr/>
              <p:nvPr/>
            </p:nvGrpSpPr>
            <p:grpSpPr>
              <a:xfrm>
                <a:off x="5825659" y="1898291"/>
                <a:ext cx="2189072" cy="1085982"/>
                <a:chOff x="7875136" y="3874240"/>
                <a:chExt cx="2189072" cy="1085982"/>
              </a:xfrm>
              <a:solidFill>
                <a:schemeClr val="tx1"/>
              </a:solidFill>
            </p:grpSpPr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8D8F8FC6-6C40-E291-7274-490A847F4D6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9355" y="387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36A1CA78-D438-C927-E84B-69A90E0F5C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059F0518-EC40-A52D-B1E1-B5B7A394106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40950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DC1AC0C1-88F0-6401-CBBC-87A6E6B0B3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7513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7F3A4C8D-7EC8-F5A0-9D3B-F453541B48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606764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3A57EC5C-2463-8A0D-21C4-7A85BF19A1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23424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D6BDE65D-0312-224E-5840-61E916086E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66764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87933B74-884D-8F41-2F36-0BE0D6C1F8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698392" y="4597230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0C82BE52-BDED-40D0-310A-89191D3745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32578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7A59E3AD-6140-53BC-FF78-7A6177BF398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64206" y="4960221"/>
                  <a:ext cx="0" cy="0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1654F486-93F6-72F4-2DAA-F389DDCA0233}"/>
                    </a:ext>
                  </a:extLst>
                </p:cNvPr>
                <p:cNvCxnSpPr>
                  <a:stCxn id="253" idx="3"/>
                  <a:endCxn id="254" idx="7"/>
                </p:cNvCxnSpPr>
                <p:nvPr/>
              </p:nvCxnSpPr>
              <p:spPr>
                <a:xfrm flipH="1">
                  <a:off x="8606765" y="3874241"/>
                  <a:ext cx="362590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FDA36663-34F9-79FB-1B8B-B7D8A91F6968}"/>
                    </a:ext>
                  </a:extLst>
                </p:cNvPr>
                <p:cNvCxnSpPr>
                  <a:stCxn id="254" idx="3"/>
                  <a:endCxn id="255" idx="7"/>
                </p:cNvCxnSpPr>
                <p:nvPr/>
              </p:nvCxnSpPr>
              <p:spPr>
                <a:xfrm flipH="1">
                  <a:off x="8240951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58DA0079-447E-5C1E-8E46-842B74504506}"/>
                    </a:ext>
                  </a:extLst>
                </p:cNvPr>
                <p:cNvCxnSpPr>
                  <a:stCxn id="255" idx="3"/>
                  <a:endCxn id="256" idx="7"/>
                </p:cNvCxnSpPr>
                <p:nvPr/>
              </p:nvCxnSpPr>
              <p:spPr>
                <a:xfrm flipH="1">
                  <a:off x="7875137" y="4597231"/>
                  <a:ext cx="365813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858A0483-4B89-6071-DD45-65EE93EAA071}"/>
                    </a:ext>
                  </a:extLst>
                </p:cNvPr>
                <p:cNvCxnSpPr>
                  <a:cxnSpLocks/>
                  <a:stCxn id="259" idx="5"/>
                  <a:endCxn id="261" idx="1"/>
                </p:cNvCxnSpPr>
                <p:nvPr/>
              </p:nvCxnSpPr>
              <p:spPr>
                <a:xfrm>
                  <a:off x="8966765" y="4597231"/>
                  <a:ext cx="365814" cy="362991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6264C0CD-3DB9-32D5-64C3-AB2B0C12C481}"/>
                    </a:ext>
                  </a:extLst>
                </p:cNvPr>
                <p:cNvCxnSpPr>
                  <a:cxnSpLocks/>
                  <a:stCxn id="259" idx="3"/>
                  <a:endCxn id="257" idx="7"/>
                </p:cNvCxnSpPr>
                <p:nvPr/>
              </p:nvCxnSpPr>
              <p:spPr>
                <a:xfrm flipH="1">
                  <a:off x="8606765" y="4597231"/>
                  <a:ext cx="359999" cy="362990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2290DEE9-E677-7212-65FA-60296CE915E2}"/>
                    </a:ext>
                  </a:extLst>
                </p:cNvPr>
                <p:cNvCxnSpPr>
                  <a:cxnSpLocks/>
                  <a:stCxn id="258" idx="3"/>
                  <a:endCxn id="259" idx="7"/>
                </p:cNvCxnSpPr>
                <p:nvPr/>
              </p:nvCxnSpPr>
              <p:spPr>
                <a:xfrm flipH="1">
                  <a:off x="8966765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9C0A796D-3C6A-8B30-108B-D1DDD3734BCD}"/>
                    </a:ext>
                  </a:extLst>
                </p:cNvPr>
                <p:cNvCxnSpPr>
                  <a:stCxn id="258" idx="5"/>
                  <a:endCxn id="260" idx="1"/>
                </p:cNvCxnSpPr>
                <p:nvPr/>
              </p:nvCxnSpPr>
              <p:spPr>
                <a:xfrm>
                  <a:off x="9332579" y="4234241"/>
                  <a:ext cx="365813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A9737C25-AC25-8943-492A-8FDBEA529EEA}"/>
                    </a:ext>
                  </a:extLst>
                </p:cNvPr>
                <p:cNvCxnSpPr>
                  <a:stCxn id="253" idx="5"/>
                  <a:endCxn id="258" idx="1"/>
                </p:cNvCxnSpPr>
                <p:nvPr/>
              </p:nvCxnSpPr>
              <p:spPr>
                <a:xfrm>
                  <a:off x="8969356" y="3874241"/>
                  <a:ext cx="363222" cy="35999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D85FDF4E-4BCB-72E7-899F-5F5044A367C0}"/>
                    </a:ext>
                  </a:extLst>
                </p:cNvPr>
                <p:cNvCxnSpPr>
                  <a:cxnSpLocks/>
                  <a:stCxn id="260" idx="5"/>
                  <a:endCxn id="262" idx="1"/>
                </p:cNvCxnSpPr>
                <p:nvPr/>
              </p:nvCxnSpPr>
              <p:spPr>
                <a:xfrm>
                  <a:off x="9698394" y="4597231"/>
                  <a:ext cx="365814" cy="362989"/>
                </a:xfrm>
                <a:prstGeom prst="lin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9" name="Rounded Rectangle 248">
                <a:extLst>
                  <a:ext uri="{FF2B5EF4-FFF2-40B4-BE49-F238E27FC236}">
                    <a16:creationId xmlns:a16="http://schemas.microsoft.com/office/drawing/2014/main" id="{875ACA02-271F-F8D0-57E9-7A67929154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1378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accent6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0" name="Rounded Rectangle 249">
                <a:extLst>
                  <a:ext uri="{FF2B5EF4-FFF2-40B4-BE49-F238E27FC236}">
                    <a16:creationId xmlns:a16="http://schemas.microsoft.com/office/drawing/2014/main" id="{2FA9845A-B501-8275-06F0-4185319ABD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06905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tx1">
                  <a:lumMod val="65000"/>
                  <a:lumOff val="35000"/>
                  <a:alpha val="69804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Rounded Rectangle 250">
                <a:extLst>
                  <a:ext uri="{FF2B5EF4-FFF2-40B4-BE49-F238E27FC236}">
                    <a16:creationId xmlns:a16="http://schemas.microsoft.com/office/drawing/2014/main" id="{7ABA7654-D43F-08EE-BA57-8474EF919B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42432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solidFill>
                <a:schemeClr val="bg2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2" name="Rounded Rectangle 251">
                <a:extLst>
                  <a:ext uri="{FF2B5EF4-FFF2-40B4-BE49-F238E27FC236}">
                    <a16:creationId xmlns:a16="http://schemas.microsoft.com/office/drawing/2014/main" id="{C0073975-B2FE-9BD4-CF7C-001C843A66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77959" y="3102866"/>
                <a:ext cx="315994" cy="360000"/>
              </a:xfrm>
              <a:prstGeom prst="roundRect">
                <a:avLst>
                  <a:gd name="adj" fmla="val 2556"/>
                </a:avLst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39" name="Right Arrow 238">
            <a:extLst>
              <a:ext uri="{FF2B5EF4-FFF2-40B4-BE49-F238E27FC236}">
                <a16:creationId xmlns:a16="http://schemas.microsoft.com/office/drawing/2014/main" id="{9B0C078A-2A1B-4247-5C50-E2D7483319FE}"/>
              </a:ext>
            </a:extLst>
          </p:cNvPr>
          <p:cNvSpPr/>
          <p:nvPr/>
        </p:nvSpPr>
        <p:spPr>
          <a:xfrm>
            <a:off x="4778034" y="4502514"/>
            <a:ext cx="359310" cy="23583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5" name="Rounded Rectangle 464">
            <a:extLst>
              <a:ext uri="{FF2B5EF4-FFF2-40B4-BE49-F238E27FC236}">
                <a16:creationId xmlns:a16="http://schemas.microsoft.com/office/drawing/2014/main" id="{F97CBB67-DD90-C2BF-AD5A-7149E125DF0F}"/>
              </a:ext>
            </a:extLst>
          </p:cNvPr>
          <p:cNvSpPr/>
          <p:nvPr/>
        </p:nvSpPr>
        <p:spPr>
          <a:xfrm>
            <a:off x="3952026" y="4119051"/>
            <a:ext cx="758175" cy="993977"/>
          </a:xfrm>
          <a:prstGeom prst="roundRect">
            <a:avLst>
              <a:gd name="adj" fmla="val 7735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000" dirty="0">
                <a:solidFill>
                  <a:sysClr val="windowText" lastClr="000000"/>
                </a:solidFill>
              </a:rPr>
              <a:t>Optimized Batching</a:t>
            </a: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E69839DA-EEE3-7DFE-F9B1-1504DF0435A2}"/>
              </a:ext>
            </a:extLst>
          </p:cNvPr>
          <p:cNvCxnSpPr/>
          <p:nvPr/>
        </p:nvCxnSpPr>
        <p:spPr>
          <a:xfrm>
            <a:off x="6590982" y="2315471"/>
            <a:ext cx="62545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D71196D4-A327-0450-DD7D-B536EA339D0B}"/>
              </a:ext>
            </a:extLst>
          </p:cNvPr>
          <p:cNvCxnSpPr/>
          <p:nvPr/>
        </p:nvCxnSpPr>
        <p:spPr>
          <a:xfrm>
            <a:off x="6590982" y="4729229"/>
            <a:ext cx="62545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" name="Picture 2">
            <a:extLst>
              <a:ext uri="{FF2B5EF4-FFF2-40B4-BE49-F238E27FC236}">
                <a16:creationId xmlns:a16="http://schemas.microsoft.com/office/drawing/2014/main" id="{6651D614-6146-F2C9-6E1F-DA55743B4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" t="7476" b="4863"/>
          <a:stretch/>
        </p:blipFill>
        <p:spPr bwMode="auto">
          <a:xfrm>
            <a:off x="7307403" y="1760650"/>
            <a:ext cx="4130353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2" name="Right Arrow 471">
            <a:extLst>
              <a:ext uri="{FF2B5EF4-FFF2-40B4-BE49-F238E27FC236}">
                <a16:creationId xmlns:a16="http://schemas.microsoft.com/office/drawing/2014/main" id="{74BD518F-CDC9-38D0-768F-721B6620046A}"/>
              </a:ext>
            </a:extLst>
          </p:cNvPr>
          <p:cNvSpPr/>
          <p:nvPr/>
        </p:nvSpPr>
        <p:spPr>
          <a:xfrm rot="5400000">
            <a:off x="6010770" y="2888153"/>
            <a:ext cx="602858" cy="123738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5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60DFBC87-3858-A54B-7A3D-949013C41C52}"/>
              </a:ext>
            </a:extLst>
          </p:cNvPr>
          <p:cNvSpPr txBox="1"/>
          <p:nvPr/>
        </p:nvSpPr>
        <p:spPr>
          <a:xfrm flipH="1">
            <a:off x="1098103" y="5944101"/>
            <a:ext cx="1027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APPLICATION: Portable Devives (remote setting, field work, rapid diagnostic), Parallel Platforms (GPU, Processing-in-Memory)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D59549-C38C-B4B6-8CD6-F611F4637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4" t="5774" b="5101"/>
          <a:stretch/>
        </p:blipFill>
        <p:spPr bwMode="auto">
          <a:xfrm>
            <a:off x="7349563" y="3936891"/>
            <a:ext cx="3865677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72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313D9F-AB0D-CF43-2886-BD08D59EA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3600" dirty="0"/>
              <a:t>Toward The First Optimization Problem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CF8239-8887-3283-86AE-227FAAFAA9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9EDC4-9E64-B08B-1EF2-852FC3B5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8E09-9D24-494B-92D5-4BBC628DD305}" type="slidenum">
              <a:rPr lang="en-FR" smtClean="0"/>
              <a:t>13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65056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9A104-46AA-A19C-2394-AACDC84C3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45F850-C731-68DE-B520-BF89DBCF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Quick Recap: What We Have So Far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DD53BC5-BA36-21B2-3DE5-AC20AB1EC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43796" cy="2244923"/>
          </a:xfrm>
        </p:spPr>
        <p:txBody>
          <a:bodyPr>
            <a:normAutofit fontScale="77500" lnSpcReduction="20000"/>
          </a:bodyPr>
          <a:lstStyle/>
          <a:p>
            <a:r>
              <a:rPr lang="en-FR" dirty="0"/>
              <a:t>Cluster of genomes: genomes from the same species</a:t>
            </a:r>
          </a:p>
          <a:p>
            <a:r>
              <a:rPr lang="en-FR" dirty="0"/>
              <a:t>Put them into Batches</a:t>
            </a:r>
          </a:p>
          <a:p>
            <a:pPr lvl="1"/>
            <a:r>
              <a:rPr lang="en-FR" dirty="0"/>
              <a:t>Requirements on batches: number of genomes, uncompressed size, …</a:t>
            </a:r>
          </a:p>
          <a:p>
            <a:pPr lvl="1"/>
            <a:r>
              <a:rPr lang="en-FR" dirty="0"/>
              <a:t>Post-compression batch sizes must fit within a memory constraint (balance)</a:t>
            </a:r>
          </a:p>
          <a:p>
            <a:r>
              <a:rPr lang="en-FR" dirty="0"/>
              <a:t>Put as many genomes into the batches as possible</a:t>
            </a:r>
          </a:p>
          <a:p>
            <a:pPr lvl="1"/>
            <a:r>
              <a:rPr lang="en-FR" dirty="0"/>
              <a:t>Minimize the number of batches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C84B5-2A30-CB39-647E-0A7AA865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8E09-9D24-494B-92D5-4BBC628DD305}" type="slidenum">
              <a:rPr lang="en-FR" smtClean="0"/>
              <a:t>14</a:t>
            </a:fld>
            <a:endParaRPr lang="en-FR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E8DAFD-53E7-2391-3017-79A2766FA5E7}"/>
              </a:ext>
            </a:extLst>
          </p:cNvPr>
          <p:cNvGrpSpPr/>
          <p:nvPr/>
        </p:nvGrpSpPr>
        <p:grpSpPr>
          <a:xfrm>
            <a:off x="9726702" y="1353556"/>
            <a:ext cx="1332707" cy="1033037"/>
            <a:chOff x="4579062" y="2568419"/>
            <a:chExt cx="2576632" cy="181691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BF22A43-EA47-02E4-4194-945DD4170F1C}"/>
                </a:ext>
              </a:extLst>
            </p:cNvPr>
            <p:cNvGrpSpPr/>
            <p:nvPr/>
          </p:nvGrpSpPr>
          <p:grpSpPr>
            <a:xfrm>
              <a:off x="4579062" y="2568419"/>
              <a:ext cx="2576632" cy="1816919"/>
              <a:chOff x="4624268" y="3014114"/>
              <a:chExt cx="1987506" cy="1412627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BF39628D-61DD-7476-9ABD-023085DCFFEF}"/>
                  </a:ext>
                </a:extLst>
              </p:cNvPr>
              <p:cNvSpPr/>
              <p:nvPr/>
            </p:nvSpPr>
            <p:spPr>
              <a:xfrm>
                <a:off x="4624268" y="3014114"/>
                <a:ext cx="1106582" cy="1052806"/>
              </a:xfrm>
              <a:prstGeom prst="round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06CE4FC9-5436-05C2-8703-BC3C593B7CEF}"/>
                  </a:ext>
                </a:extLst>
              </p:cNvPr>
              <p:cNvSpPr/>
              <p:nvPr/>
            </p:nvSpPr>
            <p:spPr>
              <a:xfrm>
                <a:off x="5823037" y="3049490"/>
                <a:ext cx="788737" cy="822353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0D96AF5A-99C2-BBA1-7886-B9FF38CBA264}"/>
                  </a:ext>
                </a:extLst>
              </p:cNvPr>
              <p:cNvSpPr/>
              <p:nvPr/>
            </p:nvSpPr>
            <p:spPr>
              <a:xfrm>
                <a:off x="5837772" y="3908149"/>
                <a:ext cx="420150" cy="498113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E630D2B4-E101-01EB-EF4E-E26BB7FCF7F4}"/>
                  </a:ext>
                </a:extLst>
              </p:cNvPr>
              <p:cNvSpPr/>
              <p:nvPr/>
            </p:nvSpPr>
            <p:spPr>
              <a:xfrm flipH="1">
                <a:off x="5053663" y="4174848"/>
                <a:ext cx="204304" cy="20073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B51295AC-0DA6-D4DB-BB78-3FBFBDF4467D}"/>
                  </a:ext>
                </a:extLst>
              </p:cNvPr>
              <p:cNvSpPr/>
              <p:nvPr/>
            </p:nvSpPr>
            <p:spPr>
              <a:xfrm flipH="1">
                <a:off x="4685987" y="4153003"/>
                <a:ext cx="262882" cy="2737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C43B1740-B446-4279-BC7D-8DF44B1C8F73}"/>
                  </a:ext>
                </a:extLst>
              </p:cNvPr>
              <p:cNvSpPr/>
              <p:nvPr/>
            </p:nvSpPr>
            <p:spPr>
              <a:xfrm flipH="1">
                <a:off x="5362762" y="4167580"/>
                <a:ext cx="160731" cy="14904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8912709-EAC4-B6C5-E5DF-72BC57C93237}"/>
                </a:ext>
              </a:extLst>
            </p:cNvPr>
            <p:cNvSpPr/>
            <p:nvPr/>
          </p:nvSpPr>
          <p:spPr>
            <a:xfrm flipH="1">
              <a:off x="5866081" y="4061354"/>
              <a:ext cx="130339" cy="12362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800" dirty="0">
                <a:ln>
                  <a:solidFill>
                    <a:schemeClr val="bg1"/>
                  </a:solidFill>
                </a:ln>
                <a:solidFill>
                  <a:srgbClr val="7030A0"/>
                </a:solidFill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34A723-49C1-5AB3-2B07-EBFA55622B4E}"/>
              </a:ext>
            </a:extLst>
          </p:cNvPr>
          <p:cNvCxnSpPr>
            <a:cxnSpLocks/>
          </p:cNvCxnSpPr>
          <p:nvPr/>
        </p:nvCxnSpPr>
        <p:spPr>
          <a:xfrm flipH="1">
            <a:off x="9856224" y="2565980"/>
            <a:ext cx="365670" cy="40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FBD4D5-EE20-847A-5A21-915FC5F3F990}"/>
              </a:ext>
            </a:extLst>
          </p:cNvPr>
          <p:cNvCxnSpPr>
            <a:cxnSpLocks/>
          </p:cNvCxnSpPr>
          <p:nvPr/>
        </p:nvCxnSpPr>
        <p:spPr>
          <a:xfrm>
            <a:off x="10221894" y="2565980"/>
            <a:ext cx="53888" cy="40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062048-0E79-D7D1-0832-BE7596039955}"/>
              </a:ext>
            </a:extLst>
          </p:cNvPr>
          <p:cNvCxnSpPr>
            <a:cxnSpLocks/>
          </p:cNvCxnSpPr>
          <p:nvPr/>
        </p:nvCxnSpPr>
        <p:spPr>
          <a:xfrm>
            <a:off x="10221894" y="2565980"/>
            <a:ext cx="670220" cy="40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1380040-3267-860A-AF16-48BB216C10E5}"/>
              </a:ext>
            </a:extLst>
          </p:cNvPr>
          <p:cNvSpPr/>
          <p:nvPr/>
        </p:nvSpPr>
        <p:spPr>
          <a:xfrm>
            <a:off x="9227502" y="3137165"/>
            <a:ext cx="374525" cy="39922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6D9AEE9-2CBC-82AE-E6E6-3534E83B4252}"/>
              </a:ext>
            </a:extLst>
          </p:cNvPr>
          <p:cNvSpPr/>
          <p:nvPr/>
        </p:nvSpPr>
        <p:spPr>
          <a:xfrm>
            <a:off x="10501017" y="3252937"/>
            <a:ext cx="417308" cy="3956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D0FF0B1-6B42-8F23-2E4B-164F6340270F}"/>
              </a:ext>
            </a:extLst>
          </p:cNvPr>
          <p:cNvSpPr/>
          <p:nvPr/>
        </p:nvSpPr>
        <p:spPr>
          <a:xfrm>
            <a:off x="9681443" y="3395546"/>
            <a:ext cx="280845" cy="31181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FEEC5A7-955D-3D29-FCE8-79536F20F67C}"/>
              </a:ext>
            </a:extLst>
          </p:cNvPr>
          <p:cNvSpPr/>
          <p:nvPr/>
        </p:nvSpPr>
        <p:spPr>
          <a:xfrm>
            <a:off x="10051553" y="3172218"/>
            <a:ext cx="246232" cy="29131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9F3E909-09AC-263A-2425-15AA07AA2223}"/>
              </a:ext>
            </a:extLst>
          </p:cNvPr>
          <p:cNvSpPr/>
          <p:nvPr/>
        </p:nvSpPr>
        <p:spPr>
          <a:xfrm>
            <a:off x="10948321" y="3072719"/>
            <a:ext cx="280845" cy="3118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ADC0498-97BB-02E1-A244-C5059C22D9BF}"/>
              </a:ext>
            </a:extLst>
          </p:cNvPr>
          <p:cNvSpPr/>
          <p:nvPr/>
        </p:nvSpPr>
        <p:spPr>
          <a:xfrm>
            <a:off x="11263831" y="3263469"/>
            <a:ext cx="353290" cy="3956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8BF792-FB85-4275-43BA-F30F4FC6AA18}"/>
              </a:ext>
            </a:extLst>
          </p:cNvPr>
          <p:cNvGrpSpPr/>
          <p:nvPr/>
        </p:nvGrpSpPr>
        <p:grpSpPr>
          <a:xfrm>
            <a:off x="10268762" y="3581920"/>
            <a:ext cx="187709" cy="234543"/>
            <a:chOff x="8959680" y="3891082"/>
            <a:chExt cx="362913" cy="412517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12D86B18-FA9B-EBC2-9848-C307F6004FA8}"/>
                </a:ext>
              </a:extLst>
            </p:cNvPr>
            <p:cNvSpPr/>
            <p:nvPr/>
          </p:nvSpPr>
          <p:spPr>
            <a:xfrm flipH="1">
              <a:off x="9137403" y="4164656"/>
              <a:ext cx="127692" cy="13024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363C22A-7FB3-E2AE-4B5D-DB0B63CE37A3}"/>
                </a:ext>
              </a:extLst>
            </p:cNvPr>
            <p:cNvSpPr/>
            <p:nvPr/>
          </p:nvSpPr>
          <p:spPr>
            <a:xfrm flipH="1">
              <a:off x="8959680" y="3897313"/>
              <a:ext cx="305414" cy="28143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B9D3BF2-D804-2087-28D8-F8EFD6617BB3}"/>
                </a:ext>
              </a:extLst>
            </p:cNvPr>
            <p:cNvSpPr/>
            <p:nvPr/>
          </p:nvSpPr>
          <p:spPr>
            <a:xfrm>
              <a:off x="8959683" y="3891082"/>
              <a:ext cx="362910" cy="41251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8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B35EC5B-1E60-2DA6-AAFE-80F1ABB6C18D}"/>
              </a:ext>
            </a:extLst>
          </p:cNvPr>
          <p:cNvSpPr/>
          <p:nvPr/>
        </p:nvSpPr>
        <p:spPr>
          <a:xfrm flipH="1">
            <a:off x="11041576" y="3635868"/>
            <a:ext cx="123172" cy="14298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03633ED-B102-727F-5F5D-3C8121F8C7DD}"/>
              </a:ext>
            </a:extLst>
          </p:cNvPr>
          <p:cNvSpPr/>
          <p:nvPr/>
        </p:nvSpPr>
        <p:spPr>
          <a:xfrm>
            <a:off x="11041576" y="3630900"/>
            <a:ext cx="187707" cy="23454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6CF0155-9DBE-0689-8E0D-B204E708958A}"/>
              </a:ext>
            </a:extLst>
          </p:cNvPr>
          <p:cNvSpPr/>
          <p:nvPr/>
        </p:nvSpPr>
        <p:spPr>
          <a:xfrm flipH="1">
            <a:off x="11107506" y="3748171"/>
            <a:ext cx="107777" cy="10899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8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58B3949-D710-6D34-EC42-152FDB3CE407}"/>
              </a:ext>
            </a:extLst>
          </p:cNvPr>
          <p:cNvGrpSpPr/>
          <p:nvPr/>
        </p:nvGrpSpPr>
        <p:grpSpPr>
          <a:xfrm>
            <a:off x="10220115" y="4070548"/>
            <a:ext cx="561804" cy="405820"/>
            <a:chOff x="10108437" y="4077805"/>
            <a:chExt cx="696067" cy="524353"/>
          </a:xfrm>
        </p:grpSpPr>
        <p:sp>
          <p:nvSpPr>
            <p:cNvPr id="50" name="Right Arrow 49">
              <a:extLst>
                <a:ext uri="{FF2B5EF4-FFF2-40B4-BE49-F238E27FC236}">
                  <a16:creationId xmlns:a16="http://schemas.microsoft.com/office/drawing/2014/main" id="{1755DB25-734D-A74E-3949-B8C42C88BC1C}"/>
                </a:ext>
              </a:extLst>
            </p:cNvPr>
            <p:cNvSpPr/>
            <p:nvPr/>
          </p:nvSpPr>
          <p:spPr>
            <a:xfrm rot="5400000">
              <a:off x="10194295" y="3991948"/>
              <a:ext cx="524352" cy="69606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5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DE87602-5415-5207-D075-CBA996FAB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64605" y="4077805"/>
              <a:ext cx="394117" cy="394117"/>
            </a:xfrm>
            <a:prstGeom prst="rect">
              <a:avLst/>
            </a:prstGeom>
          </p:spPr>
        </p:pic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726D89C4-A5EB-EDAC-C1D3-B5E136088E9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49038" y="4705186"/>
            <a:ext cx="233519" cy="22602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58E38A6-9C08-0E6B-C041-6B539918D6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16498" y="4705186"/>
            <a:ext cx="233519" cy="22602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85BB85F-6D44-9C23-D714-C91964F0FB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83958" y="4705186"/>
            <a:ext cx="233519" cy="22602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4CC733D-E67D-0C3A-EC03-283D3C2E4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51418" y="4705186"/>
            <a:ext cx="233519" cy="22602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C637335-D4FE-B6A5-0D0E-3B3CB122DAA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481578" y="4705186"/>
            <a:ext cx="233519" cy="22602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35BE6985-7A14-AD1B-D938-D0282A20A7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818878" y="4705186"/>
            <a:ext cx="233519" cy="22602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E6569D7-ADB3-E92D-5A58-CC135BD466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086338" y="4705186"/>
            <a:ext cx="233519" cy="22602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F880CA8-6B2A-A501-3DEF-EEAE3ABF6E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353800" y="4705186"/>
            <a:ext cx="233519" cy="226021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B5CA3C6-1675-54C9-7458-6835BDEDE0D7}"/>
              </a:ext>
            </a:extLst>
          </p:cNvPr>
          <p:cNvSpPr/>
          <p:nvPr/>
        </p:nvSpPr>
        <p:spPr>
          <a:xfrm>
            <a:off x="9386585" y="4547193"/>
            <a:ext cx="2261784" cy="542006"/>
          </a:xfrm>
          <a:prstGeom prst="roundRect">
            <a:avLst>
              <a:gd name="adj" fmla="val 8471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F88530-B6F7-AD86-DA33-C2F6A71FCD4C}"/>
              </a:ext>
            </a:extLst>
          </p:cNvPr>
          <p:cNvSpPr txBox="1"/>
          <p:nvPr/>
        </p:nvSpPr>
        <p:spPr>
          <a:xfrm flipH="1">
            <a:off x="9297154" y="4296150"/>
            <a:ext cx="985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 dirty="0">
                <a:cs typeface="Arial" panose="020B0604020202020204" pitchFamily="34" charset="0"/>
              </a:rPr>
              <a:t>Minimize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434DFB-820C-6F1D-6749-CB15B2599C48}"/>
              </a:ext>
            </a:extLst>
          </p:cNvPr>
          <p:cNvSpPr txBox="1"/>
          <p:nvPr/>
        </p:nvSpPr>
        <p:spPr>
          <a:xfrm flipH="1">
            <a:off x="838200" y="4659451"/>
            <a:ext cx="479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  <a:sym typeface="Wingdings" pitchFamily="2" charset="2"/>
              </a:rPr>
              <a:t> Optimization Problem: Bin Packing </a:t>
            </a:r>
            <a:endParaRPr lang="en-FR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175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AC86-CA91-4C7C-8DF7-E4DB0A6F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Bin Packing Problem: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5D4C-AAFD-221D-1F2A-171F765FE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1825625"/>
            <a:ext cx="4800600" cy="252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050" dirty="0"/>
              <a:t>A classic combinatorial optimization problem.</a:t>
            </a:r>
          </a:p>
          <a:p>
            <a:pPr marL="0" indent="0">
              <a:buNone/>
            </a:pPr>
            <a:r>
              <a:rPr lang="en-GB" sz="1050" dirty="0"/>
              <a:t>The problem is NP-complete</a:t>
            </a:r>
          </a:p>
          <a:p>
            <a:pPr marL="0" indent="0">
              <a:buNone/>
            </a:pPr>
            <a:r>
              <a:rPr lang="en-GB" sz="1050" dirty="0"/>
              <a:t>Classical heuristics are ordered-based algorithms.</a:t>
            </a:r>
          </a:p>
          <a:p>
            <a:pPr marL="0" indent="0">
              <a:buNone/>
            </a:pPr>
            <a:r>
              <a:rPr lang="en-GB" sz="1050" dirty="0"/>
              <a:t>Initially, an empty bin is created. At each step, the next item is selected and packed in a bin. A new bin may be created at each step.</a:t>
            </a:r>
          </a:p>
          <a:p>
            <a:r>
              <a:rPr lang="en-GB" sz="1050" dirty="0"/>
              <a:t>First-fit: choose the first possible bin</a:t>
            </a:r>
          </a:p>
          <a:p>
            <a:r>
              <a:rPr lang="en-GB" sz="1050" dirty="0"/>
              <a:t>Best-fit: choose largest remaining CAPACITY bin</a:t>
            </a:r>
          </a:p>
          <a:p>
            <a:r>
              <a:rPr lang="en-GB" sz="1050" dirty="0"/>
              <a:t>Worst-fit: choose smallest remaining CAPACITY bin</a:t>
            </a:r>
          </a:p>
          <a:p>
            <a:endParaRPr lang="en-FR" sz="10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45CFA-A1E1-F558-DF31-FE2ACE99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8E09-9D24-494B-92D5-4BBC628DD305}" type="slidenum">
              <a:rPr lang="en-FR" smtClean="0"/>
              <a:t>15</a:t>
            </a:fld>
            <a:endParaRPr lang="en-FR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1847B8-8146-BB68-C8DB-45B8969ABA6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07456"/>
          <a:ext cx="4789488" cy="1521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9488">
                  <a:extLst>
                    <a:ext uri="{9D8B030D-6E8A-4147-A177-3AD203B41FA5}">
                      <a16:colId xmlns:a16="http://schemas.microsoft.com/office/drawing/2014/main" val="381136433"/>
                    </a:ext>
                  </a:extLst>
                </a:gridCol>
              </a:tblGrid>
              <a:tr h="363304">
                <a:tc>
                  <a:txBody>
                    <a:bodyPr/>
                    <a:lstStyle/>
                    <a:p>
                      <a:r>
                        <a:rPr lang="en-F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 Packing Problem: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0568011"/>
                  </a:ext>
                </a:extLst>
              </a:tr>
              <a:tr h="1031168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Given a list of items </a:t>
                      </a:r>
                      <a:r>
                        <a:rPr lang="en-GB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1, . . . , n, each having a size ci ∈ Z+, and an integer value CAPACITY.</a:t>
                      </a:r>
                    </a:p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 the minimum number of bin to pack all items in such a way that the sum of the item sizes in one bin is always smaller than CAPACITY.</a:t>
                      </a:r>
                      <a:endParaRPr lang="en-F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221646"/>
                  </a:ext>
                </a:extLst>
              </a:tr>
            </a:tbl>
          </a:graphicData>
        </a:graphic>
      </p:graphicFrame>
      <p:sp>
        <p:nvSpPr>
          <p:cNvPr id="6" name="Snip Single Corner of Rectangle 5">
            <a:extLst>
              <a:ext uri="{FF2B5EF4-FFF2-40B4-BE49-F238E27FC236}">
                <a16:creationId xmlns:a16="http://schemas.microsoft.com/office/drawing/2014/main" id="{DE00B2B4-4AC1-12FD-F6A3-51EB2382BC80}"/>
              </a:ext>
            </a:extLst>
          </p:cNvPr>
          <p:cNvSpPr/>
          <p:nvPr/>
        </p:nvSpPr>
        <p:spPr>
          <a:xfrm>
            <a:off x="2092036" y="4218863"/>
            <a:ext cx="311727" cy="1433946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Snip Single Corner of Rectangle 6">
            <a:extLst>
              <a:ext uri="{FF2B5EF4-FFF2-40B4-BE49-F238E27FC236}">
                <a16:creationId xmlns:a16="http://schemas.microsoft.com/office/drawing/2014/main" id="{1664D35D-EF14-55B0-6F1F-35B8E5E451B6}"/>
              </a:ext>
            </a:extLst>
          </p:cNvPr>
          <p:cNvSpPr/>
          <p:nvPr/>
        </p:nvSpPr>
        <p:spPr>
          <a:xfrm>
            <a:off x="2514600" y="4218863"/>
            <a:ext cx="311727" cy="1433946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Snip Single Corner of Rectangle 7">
            <a:extLst>
              <a:ext uri="{FF2B5EF4-FFF2-40B4-BE49-F238E27FC236}">
                <a16:creationId xmlns:a16="http://schemas.microsoft.com/office/drawing/2014/main" id="{FA06517A-0D78-95DD-568B-1DFE2AD568D0}"/>
              </a:ext>
            </a:extLst>
          </p:cNvPr>
          <p:cNvSpPr/>
          <p:nvPr/>
        </p:nvSpPr>
        <p:spPr>
          <a:xfrm>
            <a:off x="2937164" y="4218863"/>
            <a:ext cx="311727" cy="1433946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Snip Single Corner of Rectangle 8">
            <a:extLst>
              <a:ext uri="{FF2B5EF4-FFF2-40B4-BE49-F238E27FC236}">
                <a16:creationId xmlns:a16="http://schemas.microsoft.com/office/drawing/2014/main" id="{85330B84-EE4F-8BC6-B34D-05A7E1D3B57C}"/>
              </a:ext>
            </a:extLst>
          </p:cNvPr>
          <p:cNvSpPr/>
          <p:nvPr/>
        </p:nvSpPr>
        <p:spPr>
          <a:xfrm>
            <a:off x="3359728" y="4218863"/>
            <a:ext cx="311727" cy="1433946"/>
          </a:xfrm>
          <a:prstGeom prst="snip1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FA8709-676B-303F-CEAE-67636A92D7A1}"/>
              </a:ext>
            </a:extLst>
          </p:cNvPr>
          <p:cNvSpPr txBox="1"/>
          <p:nvPr/>
        </p:nvSpPr>
        <p:spPr>
          <a:xfrm flipH="1">
            <a:off x="1558402" y="5715817"/>
            <a:ext cx="264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 dirty="0">
                <a:cs typeface="Arial" panose="020B0604020202020204" pitchFamily="34" charset="0"/>
              </a:rPr>
              <a:t>Bins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E82096-47F7-6EFB-3162-05FE63A50085}"/>
              </a:ext>
            </a:extLst>
          </p:cNvPr>
          <p:cNvSpPr txBox="1"/>
          <p:nvPr/>
        </p:nvSpPr>
        <p:spPr>
          <a:xfrm rot="16200000" flipH="1">
            <a:off x="1151862" y="4742110"/>
            <a:ext cx="143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 dirty="0">
                <a:cs typeface="Arial" panose="020B0604020202020204" pitchFamily="34" charset="0"/>
              </a:rPr>
              <a:t>Items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93FFF9-7F99-4D9F-1206-19BC09E84578}"/>
              </a:ext>
            </a:extLst>
          </p:cNvPr>
          <p:cNvSpPr/>
          <p:nvPr/>
        </p:nvSpPr>
        <p:spPr>
          <a:xfrm>
            <a:off x="2119863" y="5254396"/>
            <a:ext cx="256074" cy="36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82A6D8-3656-2EEC-7DB7-AFA191A0841C}"/>
              </a:ext>
            </a:extLst>
          </p:cNvPr>
          <p:cNvSpPr/>
          <p:nvPr/>
        </p:nvSpPr>
        <p:spPr>
          <a:xfrm>
            <a:off x="2119863" y="4856706"/>
            <a:ext cx="256074" cy="36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B43801-6394-1CC0-9C7B-06EC35A39FF5}"/>
              </a:ext>
            </a:extLst>
          </p:cNvPr>
          <p:cNvSpPr/>
          <p:nvPr/>
        </p:nvSpPr>
        <p:spPr>
          <a:xfrm>
            <a:off x="2119863" y="4282331"/>
            <a:ext cx="256074" cy="542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821E1E-D5ED-C3E0-DEEF-71B18663CE94}"/>
              </a:ext>
            </a:extLst>
          </p:cNvPr>
          <p:cNvSpPr/>
          <p:nvPr/>
        </p:nvSpPr>
        <p:spPr>
          <a:xfrm>
            <a:off x="2538989" y="5254396"/>
            <a:ext cx="256074" cy="36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398860-C898-89C2-B669-B7358E469BE7}"/>
              </a:ext>
            </a:extLst>
          </p:cNvPr>
          <p:cNvSpPr/>
          <p:nvPr/>
        </p:nvSpPr>
        <p:spPr>
          <a:xfrm>
            <a:off x="2538989" y="4769072"/>
            <a:ext cx="256074" cy="4540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B3C24E-9957-7793-7370-29A01911ADC6}"/>
              </a:ext>
            </a:extLst>
          </p:cNvPr>
          <p:cNvSpPr/>
          <p:nvPr/>
        </p:nvSpPr>
        <p:spPr>
          <a:xfrm>
            <a:off x="2538989" y="4329186"/>
            <a:ext cx="256074" cy="408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D9C43B-94F5-AD40-AB4A-5F825A3AB27F}"/>
              </a:ext>
            </a:extLst>
          </p:cNvPr>
          <p:cNvSpPr/>
          <p:nvPr/>
        </p:nvSpPr>
        <p:spPr>
          <a:xfrm>
            <a:off x="2963801" y="5254396"/>
            <a:ext cx="256074" cy="36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876A2D-14E8-80AD-F09C-3F7A56B07B04}"/>
              </a:ext>
            </a:extLst>
          </p:cNvPr>
          <p:cNvSpPr/>
          <p:nvPr/>
        </p:nvSpPr>
        <p:spPr>
          <a:xfrm>
            <a:off x="2963801" y="4861958"/>
            <a:ext cx="256074" cy="36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FAC5FF-8E96-B281-5491-0FCE979FA916}"/>
              </a:ext>
            </a:extLst>
          </p:cNvPr>
          <p:cNvSpPr/>
          <p:nvPr/>
        </p:nvSpPr>
        <p:spPr>
          <a:xfrm>
            <a:off x="2963801" y="4573967"/>
            <a:ext cx="256074" cy="261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78974D-E83C-BFA3-4B94-2B529A098E1A}"/>
              </a:ext>
            </a:extLst>
          </p:cNvPr>
          <p:cNvSpPr/>
          <p:nvPr/>
        </p:nvSpPr>
        <p:spPr>
          <a:xfrm>
            <a:off x="3386852" y="5254396"/>
            <a:ext cx="256074" cy="365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619DBD-E791-479D-F601-A8F4A51A27C5}"/>
              </a:ext>
            </a:extLst>
          </p:cNvPr>
          <p:cNvSpPr/>
          <p:nvPr/>
        </p:nvSpPr>
        <p:spPr>
          <a:xfrm>
            <a:off x="3386852" y="4989668"/>
            <a:ext cx="256074" cy="2332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775438-69AD-0E1D-6E72-F96720BAF1EB}"/>
              </a:ext>
            </a:extLst>
          </p:cNvPr>
          <p:cNvSpPr/>
          <p:nvPr/>
        </p:nvSpPr>
        <p:spPr>
          <a:xfrm>
            <a:off x="2963801" y="4329186"/>
            <a:ext cx="256074" cy="217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7E95E57-0026-29EB-6628-0D530908C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556" y="5039437"/>
            <a:ext cx="1357914" cy="10042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8915E16-5F69-B2F0-8869-694787D2B8D1}"/>
              </a:ext>
            </a:extLst>
          </p:cNvPr>
          <p:cNvSpPr txBox="1"/>
          <p:nvPr/>
        </p:nvSpPr>
        <p:spPr>
          <a:xfrm>
            <a:off x="7847239" y="5221683"/>
            <a:ext cx="281519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/>
              <a:t>Still a trending </a:t>
            </a:r>
            <a:r>
              <a:rPr lang="en-FR" sz="800" dirty="0"/>
              <a:t>research topics (presentation at ROADEF 2024)</a:t>
            </a:r>
          </a:p>
        </p:txBody>
      </p:sp>
    </p:spTree>
    <p:extLst>
      <p:ext uri="{BB962C8B-B14F-4D97-AF65-F5344CB8AC3E}">
        <p14:creationId xmlns:p14="http://schemas.microsoft.com/office/powerpoint/2010/main" val="1456048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74103-65F7-348D-E8FF-79A1871B5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A498-2637-CE9A-513D-9EA78D24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The First Optimaztion Model For Batching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CEF319-CB7D-1CC4-31BD-1683CA67D3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</p:spPr>
            <p:txBody>
              <a:bodyPr>
                <a:normAutofit/>
              </a:bodyPr>
              <a:lstStyle/>
              <a:p>
                <a:r>
                  <a:rPr lang="en-FR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FR" sz="1800" dirty="0"/>
                  <a:t> be the set of genomes.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FR" sz="1800" dirty="0"/>
                  <a:t> be the set of batches,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FR" sz="1800" dirty="0"/>
                  <a:t>. All genomes need to be assigned, one genome in one batch.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sz="1800" dirty="0"/>
              </a:p>
              <a:p>
                <a:endParaRPr lang="en-FR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CEF319-CB7D-1CC4-31BD-1683CA67D3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  <a:blipFill>
                <a:blip r:embed="rId2"/>
                <a:stretch>
                  <a:fillRect l="-483" t="-3125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BC8-C56E-13AD-CD89-BB25F122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8E09-9D24-494B-92D5-4BBC628DD305}" type="slidenum">
              <a:rPr lang="en-FR" smtClean="0"/>
              <a:t>16</a:t>
            </a:fld>
            <a:endParaRPr lang="en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A81B13-51C7-1545-46C6-EB37238806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519"/>
          <a:stretch/>
        </p:blipFill>
        <p:spPr>
          <a:xfrm>
            <a:off x="6047184" y="2794429"/>
            <a:ext cx="4783931" cy="1147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5E15EA-4B7E-6C0D-6BEA-B27DEFBC8B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99" t="-2147" r="299" b="49666"/>
          <a:stretch/>
        </p:blipFill>
        <p:spPr>
          <a:xfrm>
            <a:off x="740568" y="2926133"/>
            <a:ext cx="4783931" cy="11473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F4CF3ED-D9E1-F790-A494-F38825B312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169511"/>
                <a:ext cx="10515600" cy="8728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800" dirty="0">
                    <a:solidFill>
                      <a:schemeClr val="dk1"/>
                    </a:solidFill>
                  </a:rPr>
                  <a:t>The compression size of each batch must be less than or equal to A MB: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𝑝𝑜𝑠𝑡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𝑐𝑜𝑚𝑝𝑟𝑒𝑠𝑠𝑖𝑜𝑛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FR" sz="180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F4CF3ED-D9E1-F790-A494-F38825B31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69511"/>
                <a:ext cx="10515600" cy="872822"/>
              </a:xfrm>
              <a:prstGeom prst="rect">
                <a:avLst/>
              </a:prstGeom>
              <a:blipFill>
                <a:blip r:embed="rId4"/>
                <a:stretch>
                  <a:fillRect l="-483" t="-5797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8CC98B0-042C-89FB-F668-73F720FB4B82}"/>
              </a:ext>
            </a:extLst>
          </p:cNvPr>
          <p:cNvSpPr txBox="1">
            <a:spLocks/>
          </p:cNvSpPr>
          <p:nvPr/>
        </p:nvSpPr>
        <p:spPr>
          <a:xfrm>
            <a:off x="3132533" y="5598559"/>
            <a:ext cx="1968104" cy="368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Objective function:</a:t>
            </a:r>
          </a:p>
          <a:p>
            <a:endParaRPr lang="en-FR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9BF7B7-744C-5C13-27F0-B9BF43FC3E3E}"/>
                  </a:ext>
                </a:extLst>
              </p:cNvPr>
              <p:cNvSpPr txBox="1"/>
              <p:nvPr/>
            </p:nvSpPr>
            <p:spPr>
              <a:xfrm>
                <a:off x="5538968" y="5389082"/>
                <a:ext cx="1016432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FR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9BF7B7-744C-5C13-27F0-B9BF43FC3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968" y="5389082"/>
                <a:ext cx="1016432" cy="787523"/>
              </a:xfrm>
              <a:prstGeom prst="rect">
                <a:avLst/>
              </a:prstGeom>
              <a:blipFill>
                <a:blip r:embed="rId5"/>
                <a:stretch>
                  <a:fillRect l="-41250" t="-112698" r="-31250" b="-166667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8F96A6-4047-1DC7-A840-C268F2CF9BED}"/>
                  </a:ext>
                </a:extLst>
              </p:cNvPr>
              <p:cNvSpPr/>
              <p:nvPr/>
            </p:nvSpPr>
            <p:spPr>
              <a:xfrm>
                <a:off x="8003381" y="4397804"/>
                <a:ext cx="3512344" cy="102042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FR" sz="1400" dirty="0">
                    <a:solidFill>
                      <a:srgbClr val="C00000"/>
                    </a:solidFill>
                  </a:rPr>
                  <a:t>Getting the compression size is non-trivial</a:t>
                </a:r>
              </a:p>
              <a:p>
                <a:pPr marL="285750" indent="-285750">
                  <a:buFont typeface="Wingdings" pitchFamily="2" charset="2"/>
                  <a:buChar char="è"/>
                </a:pPr>
                <a:r>
                  <a:rPr lang="en-GB" sz="1400" dirty="0" err="1">
                    <a:solidFill>
                      <a:srgbClr val="C00000"/>
                    </a:solidFill>
                  </a:rPr>
                  <a:t>xz</a:t>
                </a:r>
                <a:r>
                  <a:rPr lang="en-GB" sz="1400" dirty="0">
                    <a:solidFill>
                      <a:srgbClr val="C00000"/>
                    </a:solidFill>
                  </a:rPr>
                  <a:t> compression speed </a:t>
                </a:r>
                <a14:m>
                  <m:oMath xmlns:m="http://schemas.openxmlformats.org/officeDocument/2006/math">
                    <m:r>
                      <a:rPr lang="en-GB" sz="1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FR" sz="1400" dirty="0">
                    <a:solidFill>
                      <a:srgbClr val="C00000"/>
                    </a:solidFill>
                  </a:rPr>
                  <a:t> 1 genome per sec</a:t>
                </a:r>
              </a:p>
              <a:p>
                <a:pPr marL="285750" indent="-285750">
                  <a:buFont typeface="Wingdings" pitchFamily="2" charset="2"/>
                  <a:buChar char="è"/>
                </a:pPr>
                <a:r>
                  <a:rPr lang="en-FR" sz="1400" dirty="0">
                    <a:solidFill>
                      <a:srgbClr val="C00000"/>
                    </a:solidFill>
                  </a:rPr>
                  <a:t>1h20m for a batch with n = 5000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FR" sz="1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8F96A6-4047-1DC7-A840-C268F2CF9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381" y="4397804"/>
                <a:ext cx="3512344" cy="1020427"/>
              </a:xfrm>
              <a:prstGeom prst="rect">
                <a:avLst/>
              </a:prstGeom>
              <a:blipFill>
                <a:blip r:embed="rId6"/>
                <a:stretch>
                  <a:fillRect l="-358" t="-7229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3B043C-88D4-53A7-EB54-0B718A16CBB3}"/>
              </a:ext>
            </a:extLst>
          </p:cNvPr>
          <p:cNvCxnSpPr>
            <a:cxnSpLocks/>
          </p:cNvCxnSpPr>
          <p:nvPr/>
        </p:nvCxnSpPr>
        <p:spPr>
          <a:xfrm>
            <a:off x="4214813" y="4664869"/>
            <a:ext cx="3788568" cy="22102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40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5CABE-3CC3-9E92-5982-14AB1084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3600" dirty="0"/>
              <a:t>Implementation Of The Balancing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CA3A36-0C21-6587-C013-C97ECECCB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Approximation Of Post Compression Size Using Distinct Kmers Count</a:t>
            </a:r>
          </a:p>
          <a:p>
            <a:pPr marL="457200" indent="-457200">
              <a:buFont typeface="+mj-lt"/>
              <a:buAutoNum type="arabicPeriod"/>
            </a:pPr>
            <a:r>
              <a:rPr lang="en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Fast Distinct Kmers Count Via Hyperloglog Sketching</a:t>
            </a:r>
          </a:p>
          <a:p>
            <a:pPr marL="457200" indent="-457200">
              <a:buFont typeface="+mj-lt"/>
              <a:buAutoNum type="arabicPeriod"/>
            </a:pPr>
            <a:r>
              <a:rPr lang="en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Bin Packing Greedy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8A87B-7291-37BF-614B-8C81B337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8E09-9D24-494B-92D5-4BBC628DD305}" type="slidenum">
              <a:rPr lang="en-FR" smtClean="0"/>
              <a:t>17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1962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6B2F41-B5B0-25EF-8609-FA6411F12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FR" dirty="0"/>
              <a:t>Ingredient 1: Post-compression Sizes Vs Distinct Kmers Count In Assemblies Collections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D3F75-9335-43C3-E34E-FE55DEE3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8E09-9D24-494B-92D5-4BBC628DD305}" type="slidenum">
              <a:rPr lang="en-FR" smtClean="0"/>
              <a:t>18</a:t>
            </a:fld>
            <a:endParaRPr lang="en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8C0FC2-5633-9224-482B-79B5370D4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582" y="1690688"/>
            <a:ext cx="722283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2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C273-30A0-820F-D7C4-C6AE69237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27519" cy="1325563"/>
          </a:xfrm>
        </p:spPr>
        <p:txBody>
          <a:bodyPr>
            <a:normAutofit fontScale="90000"/>
          </a:bodyPr>
          <a:lstStyle/>
          <a:p>
            <a:r>
              <a:rPr lang="en-FR" dirty="0"/>
              <a:t>Ingredient 1: Post-compression Sizes Vs Distinct Kmers Count In  Assemblies Collections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291CD-4EE5-FB1D-6AEB-99EF8072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8E09-9D24-494B-92D5-4BBC628DD305}" type="slidenum">
              <a:rPr lang="en-FR" smtClean="0"/>
              <a:t>19</a:t>
            </a:fld>
            <a:endParaRPr lang="en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27EE1-4BE7-5853-BD9A-167A19314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582" y="1690688"/>
            <a:ext cx="7222836" cy="5040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B593B0-7965-9979-32B6-B772B2136A4F}"/>
              </a:ext>
            </a:extLst>
          </p:cNvPr>
          <p:cNvSpPr txBox="1">
            <a:spLocks/>
          </p:cNvSpPr>
          <p:nvPr/>
        </p:nvSpPr>
        <p:spPr>
          <a:xfrm>
            <a:off x="8540947" y="3100387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/>
              <a:t>r = 0.98</a:t>
            </a:r>
          </a:p>
          <a:p>
            <a:endParaRPr lang="en-FR" sz="11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039137-EC4C-4156-D065-BE14ED7A3150}"/>
              </a:ext>
            </a:extLst>
          </p:cNvPr>
          <p:cNvSpPr txBox="1">
            <a:spLocks/>
          </p:cNvSpPr>
          <p:nvPr/>
        </p:nvSpPr>
        <p:spPr>
          <a:xfrm>
            <a:off x="4007047" y="3767257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/>
              <a:t>r = 0.775</a:t>
            </a:r>
            <a:endParaRPr lang="en-FR" sz="11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E89D83-088D-596A-B825-14BA4884D8FD}"/>
              </a:ext>
            </a:extLst>
          </p:cNvPr>
          <p:cNvSpPr txBox="1">
            <a:spLocks/>
          </p:cNvSpPr>
          <p:nvPr/>
        </p:nvSpPr>
        <p:spPr>
          <a:xfrm>
            <a:off x="4571404" y="4911050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/>
              <a:t>r = 0.97</a:t>
            </a:r>
          </a:p>
          <a:p>
            <a:endParaRPr lang="en-FR" sz="11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EE6A1B-8631-163D-B672-DC6F802ABB8A}"/>
              </a:ext>
            </a:extLst>
          </p:cNvPr>
          <p:cNvSpPr txBox="1">
            <a:spLocks/>
          </p:cNvSpPr>
          <p:nvPr/>
        </p:nvSpPr>
        <p:spPr>
          <a:xfrm>
            <a:off x="3742728" y="4782919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/>
              <a:t>r = 0.88</a:t>
            </a:r>
          </a:p>
          <a:p>
            <a:endParaRPr lang="en-FR" sz="11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25DDEAE-DD58-1929-F3CA-91B092BE39FB}"/>
              </a:ext>
            </a:extLst>
          </p:cNvPr>
          <p:cNvSpPr txBox="1">
            <a:spLocks/>
          </p:cNvSpPr>
          <p:nvPr/>
        </p:nvSpPr>
        <p:spPr>
          <a:xfrm>
            <a:off x="2743450" y="5731668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/>
              <a:t>r = 0.89</a:t>
            </a:r>
          </a:p>
          <a:p>
            <a:endParaRPr lang="en-FR" sz="11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270806A-D407-A521-CCEC-AC85BA879435}"/>
              </a:ext>
            </a:extLst>
          </p:cNvPr>
          <p:cNvSpPr txBox="1">
            <a:spLocks/>
          </p:cNvSpPr>
          <p:nvPr/>
        </p:nvSpPr>
        <p:spPr>
          <a:xfrm>
            <a:off x="3467946" y="5798581"/>
            <a:ext cx="724496" cy="25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/>
              <a:t>r = 0.96</a:t>
            </a:r>
          </a:p>
          <a:p>
            <a:endParaRPr lang="en-FR" sz="1100" dirty="0"/>
          </a:p>
        </p:txBody>
      </p:sp>
    </p:spTree>
    <p:extLst>
      <p:ext uri="{BB962C8B-B14F-4D97-AF65-F5344CB8AC3E}">
        <p14:creationId xmlns:p14="http://schemas.microsoft.com/office/powerpoint/2010/main" val="59615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E3BFB1-EC3A-3DD2-4D09-2261A096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3600" dirty="0"/>
              <a:t>Introduction &amp; State Of The Art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C55417-A5F5-2328-59A8-DF2325C7A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94CF4-A31E-45E2-3F3E-770352C5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8E09-9D24-494B-92D5-4BBC628DD305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39294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A5ED-4D4D-BC06-D7DF-53984E76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Ingredient 2: Fast Distinct Kmers Counting via HyperLogLog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415DB-FC8A-90C9-AE69-4912FE3666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FR" dirty="0"/>
                  <a:t>Hash kmers into bit patterns.</a:t>
                </a:r>
              </a:p>
              <a:p>
                <a:pPr marL="0" indent="0">
                  <a:buNone/>
                </a:pPr>
                <a:endParaRPr lang="en-FR" dirty="0"/>
              </a:p>
              <a:p>
                <a:r>
                  <a:rPr lang="en-FR" dirty="0"/>
                  <a:t>Is an algorithm for count distinct problem:</a:t>
                </a:r>
              </a:p>
              <a:p>
                <a:pPr lvl="1"/>
                <a:r>
                  <a:rPr lang="en-FR" dirty="0"/>
                  <a:t>0 _ _ _ _ _ : </a:t>
                </a:r>
                <a:r>
                  <a:rPr lang="en-GB" dirty="0"/>
                  <a:t>probability of getting leading 0 is 1/2</a:t>
                </a:r>
                <a:endParaRPr lang="en-FR" dirty="0"/>
              </a:p>
              <a:p>
                <a:pPr lvl="1"/>
                <a:r>
                  <a:rPr lang="en-FR" dirty="0"/>
                  <a:t>0 0 _ _ _ _ : 1/4</a:t>
                </a:r>
              </a:p>
              <a:p>
                <a:pPr lvl="1"/>
                <a:r>
                  <a:rPr lang="en-FR" dirty="0"/>
                  <a:t>0 0 0 _ _ _ : 1/8</a:t>
                </a:r>
              </a:p>
              <a:p>
                <a:pPr lvl="1"/>
                <a:r>
                  <a:rPr lang="en-GB" dirty="0"/>
                  <a:t>Getting k leading zeros: 1 in 2</a:t>
                </a:r>
                <a:r>
                  <a:rPr lang="en-GB" baseline="30000" dirty="0"/>
                  <a:t>k</a:t>
                </a:r>
                <a:r>
                  <a:rPr lang="en-GB" dirty="0"/>
                  <a:t>, i.e. to get k leading 0, we have seen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dirty="0"/>
                  <a:t> 2</a:t>
                </a:r>
                <a:r>
                  <a:rPr lang="en-GB" baseline="30000" dirty="0"/>
                  <a:t>k </a:t>
                </a:r>
                <a:r>
                  <a:rPr lang="en-GB" dirty="0"/>
                  <a:t>items.</a:t>
                </a:r>
              </a:p>
              <a:p>
                <a:endParaRPr lang="en-GB" baseline="30000" dirty="0"/>
              </a:p>
              <a:p>
                <a:endParaRPr lang="en-GB" baseline="30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415DB-FC8A-90C9-AE69-4912FE3666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E8A55-3513-D50C-3106-6AD2E7ED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8E09-9D24-494B-92D5-4BBC628DD305}" type="slidenum">
              <a:rPr lang="en-FR" smtClean="0"/>
              <a:t>20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90814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D55E-170D-5EA5-74F4-CCDCD1DB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Ingredient 3: Bin Packing greedy algorithms – 2 variations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78A86-D045-DDBB-F01A-48F67FB3D9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1613" y="1690688"/>
                <a:ext cx="4789488" cy="17383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1400" dirty="0"/>
                  <a:t>STRATEGY 2 : given a fixed number of batch n</a:t>
                </a:r>
              </a:p>
              <a:p>
                <a:pPr marL="0" indent="0">
                  <a:buNone/>
                </a:pPr>
                <a:endParaRPr lang="en-GB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𝑑𝑖𝑠𝑡𝑖𝑛𝑐𝑡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𝑘𝑚𝑒𝑟𝑠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1400" dirty="0"/>
              </a:p>
              <a:p>
                <a:pPr marL="0" indent="0">
                  <a:buNone/>
                </a:pPr>
                <a:endParaRPr lang="en-GB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𝑴𝒊𝒏𝒊𝒎𝒊𝒛𝒆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FR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78A86-D045-DDBB-F01A-48F67FB3D9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1613" y="1690688"/>
                <a:ext cx="4789488" cy="1738312"/>
              </a:xfrm>
              <a:blipFill>
                <a:blip r:embed="rId2"/>
                <a:stretch>
                  <a:fillRect l="-531" t="-1439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24482-FC0D-0DCB-97C7-41CE3DAF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8E09-9D24-494B-92D5-4BBC628DD305}" type="slidenum">
              <a:rPr lang="en-FR" smtClean="0"/>
              <a:t>21</a:t>
            </a:fld>
            <a:endParaRPr lang="en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64C707A-6198-C1EF-6D58-1914351325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900" y="1690688"/>
                <a:ext cx="4789488" cy="1738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sz="1400" dirty="0"/>
                  <a:t>STRATEGY 1 : given unlimited batches with capacity C</a:t>
                </a:r>
              </a:p>
              <a:p>
                <a:pPr marL="0" indent="0">
                  <a:buNone/>
                </a:pPr>
                <a:endParaRPr lang="en-GB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dirty="0" smtClean="0"/>
                        <m:t>𝑴</m:t>
                      </m:r>
                      <m:r>
                        <a:rPr lang="en-FR" sz="1400" b="1" i="1" dirty="0"/>
                        <m:t>𝒊𝒏𝒊𝒎𝒊𝒛𝒆</m:t>
                      </m:r>
                      <m:r>
                        <a:rPr lang="en-US" sz="1400" b="1" i="1" dirty="0" smtClean="0"/>
                        <m:t> </m:t>
                      </m:r>
                      <m:r>
                        <a:rPr lang="en-US" sz="1400" b="1" i="1" dirty="0" smtClean="0"/>
                        <m:t>𝒏𝒃</m:t>
                      </m:r>
                      <m:r>
                        <a:rPr lang="en-US" sz="1400" b="1" i="1" dirty="0" smtClean="0"/>
                        <m:t> </m:t>
                      </m:r>
                      <m:r>
                        <a:rPr lang="en-US" sz="1400" b="1" i="1" dirty="0" smtClean="0"/>
                        <m:t>𝒐𝒇</m:t>
                      </m:r>
                      <m:r>
                        <a:rPr lang="en-US" sz="1400" b="1" i="1" dirty="0" smtClean="0"/>
                        <m:t> </m:t>
                      </m:r>
                      <m:r>
                        <a:rPr lang="en-US" sz="1400" b="1" i="1" dirty="0" smtClean="0"/>
                        <m:t>𝒃𝒂𝒕𝒄𝒉</m:t>
                      </m:r>
                      <m:r>
                        <a:rPr lang="en-US" sz="1400" b="1" i="1" dirty="0" smtClean="0"/>
                        <m:t> </m:t>
                      </m:r>
                      <m:r>
                        <a:rPr lang="en-US" sz="1400" b="1" i="1" dirty="0" smtClean="0"/>
                        <m:t>𝑩</m:t>
                      </m:r>
                      <m:r>
                        <a:rPr lang="en-US" sz="1400" b="1" i="1" dirty="0" smtClean="0"/>
                        <m:t> </m:t>
                      </m:r>
                    </m:oMath>
                  </m:oMathPara>
                </a14:m>
                <a:endParaRPr lang="en-GB" sz="1400" dirty="0"/>
              </a:p>
              <a:p>
                <a:pPr marL="0" indent="0">
                  <a:buNone/>
                </a:pPr>
                <a:r>
                  <a:rPr lang="en-GB" sz="1400" dirty="0" err="1"/>
                  <a:t>s.t.</a:t>
                </a:r>
                <a:r>
                  <a:rPr lang="en-GB" sz="1400" dirty="0"/>
                  <a:t>	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a typeface="Cambria Math" panose="02040503050406030204" pitchFamily="18" charset="0"/>
                        </a:rPr>
                        <m:t>𝑑𝑖𝑠𝑡𝑖𝑛𝑐𝑡</m:t>
                      </m:r>
                      <m:r>
                        <a:rPr lang="en-US" sz="1400" b="0" i="1" smtClean="0"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sz="1400" b="0" i="1" smtClean="0">
                          <a:ea typeface="Cambria Math" panose="02040503050406030204" pitchFamily="18" charset="0"/>
                        </a:rPr>
                        <m:t>𝑘𝑚𝑒𝑟𝑠</m:t>
                      </m:r>
                      <m:r>
                        <a:rPr lang="en-US" sz="1400" b="0" i="1" smtClean="0"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ea typeface="Cambria Math" panose="02040503050406030204" pitchFamily="18" charset="0"/>
                        </a:rPr>
                        <m:t>𝑏𝑗</m:t>
                      </m:r>
                      <m:r>
                        <a:rPr lang="en-US" sz="1400" b="0" i="1" smtClean="0">
                          <a:ea typeface="Cambria Math" panose="02040503050406030204" pitchFamily="18" charset="0"/>
                        </a:rPr>
                        <m:t>)&lt;</m:t>
                      </m:r>
                      <m:r>
                        <a:rPr lang="en-US" sz="1400" b="0" i="1" smtClean="0"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vi-VN" sz="1400" b="1" i="1" smtClean="0">
                          <a:ea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vi-VN" sz="1400" b="1" i="1" smtClean="0"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vi-VN" sz="1400" b="1" i="1" smtClean="0"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vi-VN" sz="1400" b="1" i="1" dirty="0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sz="1400" b="1" i="1" dirty="0"/>
                            <m:t>j</m:t>
                          </m:r>
                          <m:r>
                            <a:rPr lang="vi-VN" sz="1400" b="1" i="1" dirty="0"/>
                            <m:t>=</m:t>
                          </m:r>
                          <m:r>
                            <a:rPr lang="vi-VN" sz="1400" i="1" dirty="0"/>
                            <m:t>1</m:t>
                          </m:r>
                          <m:r>
                            <a:rPr lang="vi-VN" sz="1400" b="1" i="1" dirty="0"/>
                            <m:t>,…,</m:t>
                          </m:r>
                          <m:r>
                            <a:rPr lang="en-US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</m:oMath>
                  </m:oMathPara>
                </a14:m>
                <a:endParaRPr lang="en-FR" sz="14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64C707A-6198-C1EF-6D58-191435132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0" y="1690688"/>
                <a:ext cx="4789488" cy="1738312"/>
              </a:xfrm>
              <a:prstGeom prst="rect">
                <a:avLst/>
              </a:prstGeom>
              <a:blipFill>
                <a:blip r:embed="rId3"/>
                <a:stretch>
                  <a:fillRect l="-529" t="-1439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EFB081-72D0-B8DA-7EB3-692969DC9492}"/>
              </a:ext>
            </a:extLst>
          </p:cNvPr>
          <p:cNvSpPr txBox="1">
            <a:spLocks/>
          </p:cNvSpPr>
          <p:nvPr/>
        </p:nvSpPr>
        <p:spPr>
          <a:xfrm>
            <a:off x="838200" y="3721895"/>
            <a:ext cx="4789488" cy="173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FR" sz="1400" dirty="0"/>
              <a:t>Sort the genomes by acession number.</a:t>
            </a:r>
          </a:p>
          <a:p>
            <a:pPr marL="0" indent="0">
              <a:buNone/>
            </a:pPr>
            <a:r>
              <a:rPr lang="en-GB" sz="1400" dirty="0"/>
              <a:t>Initially, an empty bin is created. </a:t>
            </a:r>
          </a:p>
          <a:p>
            <a:pPr marL="0" indent="0">
              <a:buNone/>
            </a:pPr>
            <a:r>
              <a:rPr lang="en-GB" sz="1400" dirty="0"/>
              <a:t>At each step, the next genomes is selected and packed in the first available bin.</a:t>
            </a:r>
          </a:p>
          <a:p>
            <a:pPr marL="0" indent="0">
              <a:buNone/>
            </a:pPr>
            <a:r>
              <a:rPr lang="en-GB" sz="1400" dirty="0"/>
              <a:t>Create new bin as needed.</a:t>
            </a:r>
          </a:p>
          <a:p>
            <a:pPr marL="0" indent="0">
              <a:buNone/>
            </a:pPr>
            <a:endParaRPr lang="en-FR" sz="1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EE3DED-7CDE-8DF2-AE44-C4208889F1B8}"/>
              </a:ext>
            </a:extLst>
          </p:cNvPr>
          <p:cNvSpPr txBox="1">
            <a:spLocks/>
          </p:cNvSpPr>
          <p:nvPr/>
        </p:nvSpPr>
        <p:spPr>
          <a:xfrm>
            <a:off x="6553200" y="3724276"/>
            <a:ext cx="4789488" cy="173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FR" sz="1400" dirty="0"/>
              <a:t>Sort the genomes by acession number.</a:t>
            </a:r>
          </a:p>
          <a:p>
            <a:pPr marL="0" indent="0">
              <a:buNone/>
            </a:pPr>
            <a:r>
              <a:rPr lang="en-GB" sz="1400" dirty="0"/>
              <a:t>Create n bins.</a:t>
            </a:r>
          </a:p>
          <a:p>
            <a:pPr marL="0" indent="0">
              <a:buNone/>
            </a:pPr>
            <a:r>
              <a:rPr lang="en-GB" sz="1400" dirty="0"/>
              <a:t>At each step, the next genomes is selected and packed in the bin with the smallest CAPACITY.</a:t>
            </a:r>
          </a:p>
          <a:p>
            <a:pPr marL="0" indent="0">
              <a:buNone/>
            </a:pPr>
            <a:endParaRPr lang="en-FR" sz="1400" dirty="0"/>
          </a:p>
        </p:txBody>
      </p:sp>
    </p:spTree>
    <p:extLst>
      <p:ext uri="{BB962C8B-B14F-4D97-AF65-F5344CB8AC3E}">
        <p14:creationId xmlns:p14="http://schemas.microsoft.com/office/powerpoint/2010/main" val="4235677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516BFB-F731-1049-10DC-6443EAE0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3600" dirty="0"/>
              <a:t>Results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EBE367-11E2-ACB0-854D-8183A8BE9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30559-6B46-D662-B554-CCC64858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8E09-9D24-494B-92D5-4BBC628DD305}" type="slidenum">
              <a:rPr lang="en-FR" smtClean="0"/>
              <a:t>22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34823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F16CBE-883A-01F2-2F32-C07EF949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Dataset: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7BC88-AA26-665E-1213-504770D31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/>
              <a:t>Asemblies</a:t>
            </a:r>
            <a:r>
              <a:rPr lang="en-GB" sz="2000" dirty="0"/>
              <a:t> of </a:t>
            </a:r>
            <a:r>
              <a:rPr lang="en-GB" sz="2000" i="1" dirty="0"/>
              <a:t>Mycobacterium tuberculosis </a:t>
            </a:r>
            <a:r>
              <a:rPr lang="en-GB" sz="2000" dirty="0"/>
              <a:t>from 661k</a:t>
            </a:r>
            <a:endParaRPr lang="en-FR" dirty="0"/>
          </a:p>
          <a:p>
            <a:r>
              <a:rPr lang="en-FR" dirty="0"/>
              <a:t>Number of Genomes: 49000</a:t>
            </a:r>
          </a:p>
          <a:p>
            <a:r>
              <a:rPr lang="en-FR" dirty="0"/>
              <a:t>Uncompressed Size: 218 GB</a:t>
            </a:r>
          </a:p>
          <a:p>
            <a:r>
              <a:rPr lang="en-FR" dirty="0"/>
              <a:t>CAPACITY of batches: </a:t>
            </a:r>
            <a:r>
              <a:rPr lang="en-GB" sz="2000" dirty="0"/>
              <a:t>152,000,000</a:t>
            </a:r>
            <a:endParaRPr lang="en-FR" dirty="0"/>
          </a:p>
          <a:p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1C6E5-573A-1DCB-F2AB-54EA0C98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8E09-9D24-494B-92D5-4BBC628DD305}" type="slidenum">
              <a:rPr lang="en-FR" smtClean="0"/>
              <a:t>23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62665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9A9A-26BE-A7F1-1953-A3761071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Batching Results Comparison: Distinct Kmers 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2957D-CF43-87E9-9DAD-A5D68F90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8E09-9D24-494B-92D5-4BBC628DD305}" type="slidenum">
              <a:rPr lang="en-FR" smtClean="0"/>
              <a:t>24</a:t>
            </a:fld>
            <a:endParaRPr lang="en-FR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EA1AB469-7711-D53C-7562-14B742CF3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60" y="1690688"/>
            <a:ext cx="490022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CECD0985-03C4-8269-FF62-565D57E2A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4" y="1690688"/>
            <a:ext cx="490022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2CFEF8-A6E8-9671-6207-B51E288B284B}"/>
              </a:ext>
            </a:extLst>
          </p:cNvPr>
          <p:cNvSpPr txBox="1"/>
          <p:nvPr/>
        </p:nvSpPr>
        <p:spPr>
          <a:xfrm rot="16200000">
            <a:off x="-400761" y="3305889"/>
            <a:ext cx="180498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FR" sz="1600" dirty="0"/>
              <a:t>Distinct Kmers Count</a:t>
            </a:r>
            <a:endParaRPr lang="en-FR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8F57D-106B-BD29-C25E-8CCD956768A8}"/>
              </a:ext>
            </a:extLst>
          </p:cNvPr>
          <p:cNvSpPr txBox="1"/>
          <p:nvPr/>
        </p:nvSpPr>
        <p:spPr>
          <a:xfrm flipH="1">
            <a:off x="3696784" y="6263243"/>
            <a:ext cx="479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  <a:sym typeface="Wingdings" pitchFamily="2" charset="2"/>
              </a:rPr>
              <a:t> Distinct Kmers Counts is balanced</a:t>
            </a:r>
            <a:endParaRPr lang="en-FR" b="1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9134C1-3423-CCB1-13D4-321F9EEFAC76}"/>
              </a:ext>
            </a:extLst>
          </p:cNvPr>
          <p:cNvSpPr txBox="1"/>
          <p:nvPr/>
        </p:nvSpPr>
        <p:spPr>
          <a:xfrm>
            <a:off x="2905864" y="5269521"/>
            <a:ext cx="5434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FR" sz="1600" dirty="0"/>
              <a:t>Strat.1</a:t>
            </a:r>
            <a:endParaRPr lang="en-FR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F87B9B-CD1A-A0DC-B694-75D3AEFF1F08}"/>
              </a:ext>
            </a:extLst>
          </p:cNvPr>
          <p:cNvSpPr txBox="1"/>
          <p:nvPr/>
        </p:nvSpPr>
        <p:spPr>
          <a:xfrm>
            <a:off x="8742720" y="5269520"/>
            <a:ext cx="5434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FR" sz="1600" dirty="0"/>
              <a:t>Strat.2</a:t>
            </a:r>
            <a:endParaRPr lang="en-FR" sz="16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89CCB-FCCE-812B-6190-3778D5634C62}"/>
              </a:ext>
            </a:extLst>
          </p:cNvPr>
          <p:cNvSpPr txBox="1"/>
          <p:nvPr/>
        </p:nvSpPr>
        <p:spPr>
          <a:xfrm>
            <a:off x="5055766" y="526952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Outlier</a:t>
            </a:r>
            <a:endParaRPr lang="en-FR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4F2B8F-C968-1DD0-A987-3A2DA225FE1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343105" y="4922044"/>
            <a:ext cx="132007" cy="3474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BAB57B-AB35-5593-7331-14161BDBECAA}"/>
              </a:ext>
            </a:extLst>
          </p:cNvPr>
          <p:cNvSpPr txBox="1"/>
          <p:nvPr/>
        </p:nvSpPr>
        <p:spPr>
          <a:xfrm>
            <a:off x="927713" y="5616912"/>
            <a:ext cx="4128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Strat.1 keep the order of accession number</a:t>
            </a:r>
          </a:p>
          <a:p>
            <a:r>
              <a:rPr lang="en-GB" dirty="0">
                <a:sym typeface="Wingdings" pitchFamily="2" charset="2"/>
              </a:rPr>
              <a:t> Better compression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471547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DDBB-D12C-1BEA-81D0-E6081C60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Batching Results Comparison: Number Of Genomes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9EB94-9833-83F1-7A41-CAB6FB2A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8E09-9D24-494B-92D5-4BBC628DD305}" type="slidenum">
              <a:rPr lang="en-FR" smtClean="0"/>
              <a:t>25</a:t>
            </a:fld>
            <a:endParaRPr lang="en-FR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65803A39-1674-0EFA-82E6-2F21D3DD1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94" y="1690688"/>
            <a:ext cx="510560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BE82B6BC-3D63-2D45-5925-EC475D234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690688"/>
            <a:ext cx="510560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601EB3-E8D6-BF8A-CDC1-0A2D638DBCD1}"/>
              </a:ext>
            </a:extLst>
          </p:cNvPr>
          <p:cNvSpPr txBox="1"/>
          <p:nvPr/>
        </p:nvSpPr>
        <p:spPr>
          <a:xfrm rot="16200000">
            <a:off x="-451530" y="3305889"/>
            <a:ext cx="172322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FR" sz="1600" dirty="0"/>
              <a:t>Number of Genomes</a:t>
            </a:r>
            <a:endParaRPr lang="en-FR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E7ECE-8FCC-96CF-8AF9-9B534E1BB58E}"/>
              </a:ext>
            </a:extLst>
          </p:cNvPr>
          <p:cNvSpPr txBox="1"/>
          <p:nvPr/>
        </p:nvSpPr>
        <p:spPr>
          <a:xfrm>
            <a:off x="2905864" y="5269521"/>
            <a:ext cx="5434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FR" sz="1600" dirty="0"/>
              <a:t>Strat.1</a:t>
            </a:r>
            <a:endParaRPr lang="en-FR" sz="16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B5567-D7A4-6FE9-A6B6-B8916A5F6FAE}"/>
              </a:ext>
            </a:extLst>
          </p:cNvPr>
          <p:cNvSpPr txBox="1"/>
          <p:nvPr/>
        </p:nvSpPr>
        <p:spPr>
          <a:xfrm>
            <a:off x="8742720" y="5269520"/>
            <a:ext cx="5434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FR" sz="1600" dirty="0"/>
              <a:t>Strat.2</a:t>
            </a:r>
            <a:endParaRPr lang="en-FR" sz="16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7D0BD7-CBC2-4CB0-FC45-00350B2C7107}"/>
              </a:ext>
            </a:extLst>
          </p:cNvPr>
          <p:cNvSpPr txBox="1"/>
          <p:nvPr/>
        </p:nvSpPr>
        <p:spPr>
          <a:xfrm>
            <a:off x="2220580" y="5688859"/>
            <a:ext cx="775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Number of genomes per batch varies, strat.2 to a lesser extent compared to </a:t>
            </a:r>
            <a:r>
              <a:rPr lang="en-GB" dirty="0" err="1"/>
              <a:t>strat</a:t>
            </a:r>
            <a:r>
              <a:rPr lang="en-GB" dirty="0"/>
              <a:t>.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3449225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CF6C-0D02-B21C-FB1B-E8C0F9BA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Batching Results Comparison: After Compression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67648-DA8C-030F-6CAC-25AEDDCC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8E09-9D24-494B-92D5-4BBC628DD305}" type="slidenum">
              <a:rPr lang="en-FR" smtClean="0"/>
              <a:t>26</a:t>
            </a:fld>
            <a:endParaRPr lang="en-FR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AF8C2CD-E9CB-234C-C471-1DBBD5F1A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95" y="1690688"/>
            <a:ext cx="495420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623566B8-6453-521B-37E3-0F7A779C0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1690688"/>
            <a:ext cx="495420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B6D92A-844E-8604-A1D4-447B7C9E296D}"/>
              </a:ext>
            </a:extLst>
          </p:cNvPr>
          <p:cNvSpPr txBox="1"/>
          <p:nvPr/>
        </p:nvSpPr>
        <p:spPr>
          <a:xfrm rot="16200000">
            <a:off x="22624" y="3305889"/>
            <a:ext cx="81111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FR" sz="1600" dirty="0"/>
              <a:t>Size(MB)</a:t>
            </a:r>
            <a:endParaRPr lang="en-FR" sz="16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50C449-0440-9184-06B5-82DA616A142B}"/>
              </a:ext>
            </a:extLst>
          </p:cNvPr>
          <p:cNvSpPr txBox="1"/>
          <p:nvPr/>
        </p:nvSpPr>
        <p:spPr>
          <a:xfrm>
            <a:off x="2905864" y="5269521"/>
            <a:ext cx="5434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FR" sz="1600" dirty="0"/>
              <a:t>Strat.1</a:t>
            </a:r>
            <a:endParaRPr lang="en-FR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24B76-72DC-45B2-7DED-9A08F90055CF}"/>
              </a:ext>
            </a:extLst>
          </p:cNvPr>
          <p:cNvSpPr txBox="1"/>
          <p:nvPr/>
        </p:nvSpPr>
        <p:spPr>
          <a:xfrm>
            <a:off x="8742720" y="5269520"/>
            <a:ext cx="54341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FR" sz="1600" dirty="0"/>
              <a:t>Strat.2</a:t>
            </a:r>
            <a:endParaRPr lang="en-FR" sz="16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537CE-3D51-6FF1-CB05-2D7E67AD4518}"/>
              </a:ext>
            </a:extLst>
          </p:cNvPr>
          <p:cNvSpPr txBox="1"/>
          <p:nvPr/>
        </p:nvSpPr>
        <p:spPr>
          <a:xfrm>
            <a:off x="1751696" y="5633377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FR" dirty="0"/>
              <a:t>ost-compression size: 1,3G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245C5-B02E-40DA-4A1E-C1818CE56E73}"/>
              </a:ext>
            </a:extLst>
          </p:cNvPr>
          <p:cNvSpPr txBox="1"/>
          <p:nvPr/>
        </p:nvSpPr>
        <p:spPr>
          <a:xfrm>
            <a:off x="7620303" y="5633377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FR" dirty="0"/>
              <a:t>ost-compression size: 1,6G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3E80B-1BAC-C1CF-5158-E4D6256108F7}"/>
              </a:ext>
            </a:extLst>
          </p:cNvPr>
          <p:cNvSpPr txBox="1"/>
          <p:nvPr/>
        </p:nvSpPr>
        <p:spPr>
          <a:xfrm>
            <a:off x="700469" y="6002709"/>
            <a:ext cx="4954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/>
              <a:t>Most of the batches are balanced (between 40-50MB, max size 81MB)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C720A6-5E55-264D-F63D-8A4331DC1D6A}"/>
              </a:ext>
            </a:extLst>
          </p:cNvPr>
          <p:cNvSpPr txBox="1"/>
          <p:nvPr/>
        </p:nvSpPr>
        <p:spPr>
          <a:xfrm>
            <a:off x="7194059" y="5946279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dirty="0"/>
              <a:t>All Batches are well balanced </a:t>
            </a:r>
          </a:p>
          <a:p>
            <a:pPr algn="ctr"/>
            <a:r>
              <a:rPr lang="en-GB" sz="1800" dirty="0"/>
              <a:t>(between 59-67MB, max size 67MB)</a:t>
            </a:r>
          </a:p>
        </p:txBody>
      </p:sp>
    </p:spTree>
    <p:extLst>
      <p:ext uri="{BB962C8B-B14F-4D97-AF65-F5344CB8AC3E}">
        <p14:creationId xmlns:p14="http://schemas.microsoft.com/office/powerpoint/2010/main" val="4262507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0A07-2097-7FEF-553A-D327BEA6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Conclusion &amp; Perspectives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B1814-13C0-06E8-E110-7A1B83169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Batching is a crucial step in Phylogenetic Compression</a:t>
            </a:r>
          </a:p>
          <a:p>
            <a:pPr marL="0" indent="0">
              <a:buNone/>
            </a:pPr>
            <a:r>
              <a:rPr lang="en-GB" sz="1800" dirty="0"/>
              <a:t>Batching by estimating compression size via </a:t>
            </a:r>
            <a:r>
              <a:rPr lang="en-GB" sz="1800" dirty="0" err="1"/>
              <a:t>HyperLogLog</a:t>
            </a:r>
            <a:r>
              <a:rPr lang="en-GB" sz="1800" dirty="0"/>
              <a:t> and Distinct K-</a:t>
            </a:r>
            <a:r>
              <a:rPr lang="en-GB" sz="1800" dirty="0" err="1"/>
              <a:t>mer</a:t>
            </a:r>
            <a:r>
              <a:rPr lang="en-GB" sz="1800" dirty="0"/>
              <a:t> counts improves balancing of the final compressed sizes </a:t>
            </a:r>
            <a:r>
              <a:rPr lang="en-GB" sz="1800" i="1" dirty="0"/>
              <a:t>Mycobacterium tuberculosis.</a:t>
            </a:r>
          </a:p>
          <a:p>
            <a:pPr marL="0" indent="0">
              <a:buNone/>
            </a:pPr>
            <a:r>
              <a:rPr lang="en-FR" sz="1800" b="1" dirty="0">
                <a:solidFill>
                  <a:schemeClr val="accent6">
                    <a:lumMod val="75000"/>
                  </a:schemeClr>
                </a:solidFill>
              </a:rPr>
              <a:t>First results:</a:t>
            </a:r>
          </a:p>
          <a:p>
            <a:r>
              <a:rPr lang="en-FR" sz="1800" dirty="0"/>
              <a:t>First model of the Optimization Batching as a Bin Packing Problem</a:t>
            </a:r>
          </a:p>
          <a:p>
            <a:r>
              <a:rPr lang="en-FR" sz="1800" dirty="0"/>
              <a:t>Workflows of the bin packing batching strategies:</a:t>
            </a:r>
          </a:p>
          <a:p>
            <a:pPr lvl="1"/>
            <a:r>
              <a:rPr lang="en-GB" sz="1600" i="1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https://github.com/tam-km-truong/HLL-Binning</a:t>
            </a:r>
            <a:r>
              <a:rPr lang="en-GB" sz="16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en-FR" sz="16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GB" sz="1600" i="1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https://github.com/tam-km-truong/HLL-Balancing</a:t>
            </a:r>
            <a:endParaRPr lang="en-GB" sz="16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chemeClr val="accent5">
                    <a:lumMod val="75000"/>
                  </a:schemeClr>
                </a:solidFill>
              </a:rPr>
              <a:t>Perspectives:</a:t>
            </a:r>
          </a:p>
          <a:p>
            <a:r>
              <a:rPr lang="en-GB" sz="1800" dirty="0"/>
              <a:t>Currently scaling up the results and methods to the 661k and the </a:t>
            </a:r>
            <a:r>
              <a:rPr lang="en-GB" sz="1800" dirty="0" err="1"/>
              <a:t>AllTheBacteria</a:t>
            </a:r>
            <a:r>
              <a:rPr lang="en-GB" sz="1800" dirty="0"/>
              <a:t> Collections</a:t>
            </a:r>
          </a:p>
          <a:p>
            <a:r>
              <a:rPr lang="en-GB" sz="1800" dirty="0"/>
              <a:t>Introducing new constraints such as Max Number of genomes per batch</a:t>
            </a:r>
          </a:p>
          <a:p>
            <a:r>
              <a:rPr lang="en-GB" sz="1800" dirty="0"/>
              <a:t>Application in other data structures such as Bloom filter, on PIM and GPU</a:t>
            </a:r>
          </a:p>
          <a:p>
            <a:pPr lvl="2"/>
            <a:endParaRPr lang="en-FR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AFE7A-132A-728B-232B-D3435008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8E09-9D24-494B-92D5-4BBC628DD305}" type="slidenum">
              <a:rPr lang="en-FR" smtClean="0"/>
              <a:t>27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04717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A634F3-34E3-DBA0-7245-A9D470E92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1867C2-7B70-EB8F-614F-343B3CAD3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81D5F-B60E-F261-A228-990D72D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8E09-9D24-494B-92D5-4BBC628DD305}" type="slidenum">
              <a:rPr lang="en-FR" smtClean="0"/>
              <a:t>28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0361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E8440-C63A-2BB3-A5D6-58520AF12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570650-E2F7-6C35-22E7-486EE0671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Motivation: Rapidly Growing Bacteria Genome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AF1502-F1EC-0C14-14B2-ABDEE1C545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0" y="2222520"/>
                <a:ext cx="5410200" cy="2747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FR" sz="1600" dirty="0"/>
                  <a:t>2021	- </a:t>
                </a:r>
                <a:r>
                  <a:rPr lang="en-GB" sz="1600" dirty="0"/>
                  <a:t>661k Collection</a:t>
                </a:r>
                <a:r>
                  <a:rPr lang="en-GB" sz="1600" baseline="30000" dirty="0"/>
                  <a:t>[2]</a:t>
                </a:r>
                <a:r>
                  <a:rPr lang="en-GB" sz="1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, 		n = 661,405</a:t>
                </a:r>
                <a:endParaRPr lang="en-GB" sz="1600" baseline="30000" dirty="0"/>
              </a:p>
              <a:p>
                <a:pPr marL="0" indent="0">
                  <a:buNone/>
                </a:pPr>
                <a:r>
                  <a:rPr lang="en-FR" sz="1600" dirty="0"/>
                  <a:t>03/2024	- </a:t>
                </a:r>
                <a:r>
                  <a:rPr lang="en-GB" sz="1600" dirty="0" err="1"/>
                  <a:t>AllTheBacteria</a:t>
                </a:r>
                <a:r>
                  <a:rPr lang="en-GB" sz="1600" baseline="30000" dirty="0"/>
                  <a:t>[3]  </a:t>
                </a:r>
                <a:r>
                  <a:rPr lang="en-GB" sz="1600" dirty="0"/>
                  <a:t>v0.1, 	n = 1,932,812</a:t>
                </a:r>
                <a:endParaRPr lang="en-FR" sz="1600" dirty="0"/>
              </a:p>
              <a:p>
                <a:pPr marL="0" indent="0">
                  <a:buNone/>
                </a:pPr>
                <a:r>
                  <a:rPr lang="en-FR" sz="1600" dirty="0"/>
                  <a:t>11/2024	- </a:t>
                </a:r>
                <a:r>
                  <a:rPr lang="en-GB" sz="160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AllTheBacteria</a:t>
                </a:r>
                <a:r>
                  <a:rPr lang="en-GB" sz="1600" baseline="30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[3]  </a:t>
                </a:r>
                <a:r>
                  <a:rPr lang="en-GB" sz="16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v0.2, 	n = 2,440,377</a:t>
                </a:r>
                <a:endParaRPr lang="en-FR" sz="1600" dirty="0"/>
              </a:p>
              <a:p>
                <a:pPr marL="0" indent="0">
                  <a:buNone/>
                </a:pPr>
                <a:r>
                  <a:rPr lang="en-FR" sz="1600" dirty="0"/>
                  <a:t>End PhD	- Collections, 		n </a:t>
                </a:r>
                <a14:m>
                  <m:oMath xmlns:m="http://schemas.openxmlformats.org/officeDocument/2006/math">
                    <m:r>
                      <a:rPr lang="en-F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5×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FR" sz="1600" dirty="0"/>
              </a:p>
              <a:p>
                <a:pPr marL="0" indent="0">
                  <a:buNone/>
                </a:pPr>
                <a:endParaRPr lang="en-FR" sz="1600" dirty="0"/>
              </a:p>
              <a:p>
                <a:pPr marL="0" indent="0">
                  <a:buNone/>
                </a:pPr>
                <a:r>
                  <a:rPr lang="en-FR" sz="1600" dirty="0"/>
                  <a:t>Collections will have higher diversity, metagenomes,…</a:t>
                </a:r>
              </a:p>
              <a:p>
                <a:pPr marL="0" indent="0">
                  <a:buNone/>
                </a:pPr>
                <a:endParaRPr lang="en-FR" sz="16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DAF1502-F1EC-0C14-14B2-ABDEE1C54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0" y="2222520"/>
                <a:ext cx="5410200" cy="2747963"/>
              </a:xfrm>
              <a:blipFill>
                <a:blip r:embed="rId2"/>
                <a:stretch>
                  <a:fillRect l="-703" t="-1843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523EB-17AB-EA34-4A86-55EFA2BC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8E09-9D24-494B-92D5-4BBC628DD305}" type="slidenum">
              <a:rPr lang="en-FR" smtClean="0"/>
              <a:t>3</a:t>
            </a:fld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5032F-9D00-AC76-819C-E7850EE0B6B1}"/>
              </a:ext>
            </a:extLst>
          </p:cNvPr>
          <p:cNvSpPr txBox="1"/>
          <p:nvPr/>
        </p:nvSpPr>
        <p:spPr>
          <a:xfrm>
            <a:off x="6553200" y="1648826"/>
            <a:ext cx="541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GB" sz="1400" b="1" dirty="0">
                <a:solidFill>
                  <a:srgbClr val="474747"/>
                </a:solidFill>
                <a:effectLst/>
              </a:rPr>
              <a:t>Increasing Availability of Larger Bacterial Genome</a:t>
            </a:r>
            <a:r>
              <a:rPr lang="en-GB" sz="1400" dirty="0">
                <a:solidFill>
                  <a:srgbClr val="474747"/>
                </a:solidFill>
              </a:rPr>
              <a:t> </a:t>
            </a:r>
            <a:r>
              <a:rPr lang="en-GB" sz="1400" b="1" dirty="0">
                <a:solidFill>
                  <a:srgbClr val="474747"/>
                </a:solidFill>
                <a:effectLst/>
              </a:rPr>
              <a:t>Collections</a:t>
            </a:r>
            <a:r>
              <a:rPr lang="en-FR" sz="1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21B5B3-37A1-AD85-A673-9817457C5321}"/>
              </a:ext>
            </a:extLst>
          </p:cNvPr>
          <p:cNvSpPr txBox="1"/>
          <p:nvPr/>
        </p:nvSpPr>
        <p:spPr>
          <a:xfrm>
            <a:off x="381001" y="1648825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474747"/>
                </a:solidFill>
                <a:effectLst/>
                <a:latin typeface="Times New Roman" panose="02020603050405020304" pitchFamily="18" charset="0"/>
              </a:rPr>
              <a:t>Fast growth of bacterial genomes data</a:t>
            </a:r>
            <a:r>
              <a:rPr lang="en-GB" sz="1400" b="1" baseline="30000" dirty="0">
                <a:solidFill>
                  <a:srgbClr val="474747"/>
                </a:solidFill>
                <a:effectLst/>
                <a:latin typeface="Times New Roman" panose="02020603050405020304" pitchFamily="18" charset="0"/>
              </a:rPr>
              <a:t>[1] </a:t>
            </a:r>
            <a:endParaRPr lang="en-GB" sz="1400" baseline="30000" dirty="0">
              <a:solidFill>
                <a:srgbClr val="474747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0DFB9-4A10-EE25-DF16-72483B2A60C4}"/>
              </a:ext>
            </a:extLst>
          </p:cNvPr>
          <p:cNvSpPr txBox="1"/>
          <p:nvPr/>
        </p:nvSpPr>
        <p:spPr>
          <a:xfrm>
            <a:off x="228601" y="6167735"/>
            <a:ext cx="9573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[1] </a:t>
            </a:r>
            <a:r>
              <a:rPr lang="en-GB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Břinda</a:t>
            </a:r>
            <a:r>
              <a:rPr lang="en-GB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et al., Efficient and Robust Search of Microbial Genomes via Phylogenetic Compression. To be appeared in </a:t>
            </a:r>
            <a:r>
              <a:rPr lang="en-GB" sz="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Nature Methods</a:t>
            </a:r>
            <a:r>
              <a:rPr lang="en-GB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2025</a:t>
            </a:r>
          </a:p>
          <a:p>
            <a:pPr>
              <a:buNone/>
            </a:pPr>
            <a:r>
              <a:rPr lang="en-GB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[2] Blackwell et al., Exploring bacterial diversity via a curated and searchable snapshot of archived DNA sequences. </a:t>
            </a:r>
            <a:r>
              <a:rPr lang="en-GB" sz="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PLOS Biology</a:t>
            </a:r>
            <a:r>
              <a:rPr lang="en-GB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19, 11. 2021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[3] Hunt et </a:t>
            </a:r>
            <a:r>
              <a:rPr lang="en-GB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a.l</a:t>
            </a:r>
            <a:r>
              <a:rPr lang="en-GB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,. </a:t>
            </a:r>
            <a:r>
              <a:rPr lang="en-GB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AllTheBacteria</a:t>
            </a:r>
            <a:r>
              <a:rPr lang="en-GB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- all bacterial genomes assembled, available and searchable. </a:t>
            </a:r>
            <a:r>
              <a:rPr lang="en-GB" sz="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bioRxiv</a:t>
            </a:r>
            <a:r>
              <a:rPr lang="en-GB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60859F-0C57-D01D-E896-ADAFAA4B4799}"/>
              </a:ext>
            </a:extLst>
          </p:cNvPr>
          <p:cNvSpPr txBox="1"/>
          <p:nvPr/>
        </p:nvSpPr>
        <p:spPr>
          <a:xfrm>
            <a:off x="6553199" y="4554855"/>
            <a:ext cx="541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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Enable research on bacterial adaptation, drug resistant,… </a:t>
            </a:r>
            <a:endParaRPr lang="en-FR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BBDAE-EC21-3FDF-C0C4-F8B99171791C}"/>
              </a:ext>
            </a:extLst>
          </p:cNvPr>
          <p:cNvSpPr txBox="1"/>
          <p:nvPr/>
        </p:nvSpPr>
        <p:spPr>
          <a:xfrm>
            <a:off x="6553200" y="5130644"/>
            <a:ext cx="541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solidFill>
                  <a:srgbClr val="C00000"/>
                </a:solidFill>
                <a:sym typeface="Wingdings" pitchFamily="2" charset="2"/>
              </a:rPr>
              <a:t> Challenge: efficient compression and search within those collections</a:t>
            </a:r>
            <a:endParaRPr lang="en-FR" sz="1400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68229-C654-D4DE-ED97-1C0092D9BA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3" b="3224"/>
          <a:stretch/>
        </p:blipFill>
        <p:spPr bwMode="auto">
          <a:xfrm>
            <a:off x="228601" y="2244618"/>
            <a:ext cx="5410200" cy="3362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88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61D3-0FF5-BFDF-EA6B-ED8F6861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Recent Innovation: Phylogenetic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62354-F367-C428-C9E6-38BDF1A48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8" y="2691710"/>
            <a:ext cx="5410200" cy="1767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Individual genomes are not highly compressible but collections of related genomes are extremely compressible</a:t>
            </a:r>
            <a:r>
              <a:rPr lang="en-GB" sz="1600" baseline="30000" dirty="0"/>
              <a:t>[4]</a:t>
            </a:r>
            <a:r>
              <a:rPr lang="en-GB" sz="1600" dirty="0"/>
              <a:t>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FR" sz="1600" b="1" dirty="0"/>
              <a:t>Key Idea: </a:t>
            </a:r>
            <a:r>
              <a:rPr lang="en-GB" sz="1600" dirty="0"/>
              <a:t>improves compressibility via reordering according to the evolutionary history</a:t>
            </a:r>
            <a:r>
              <a:rPr lang="en-GB" sz="1600" baseline="30000" dirty="0"/>
              <a:t>[1]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28359-3003-3EE8-636B-3FCCEE59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8E09-9D24-494B-92D5-4BBC628DD305}" type="slidenum">
              <a:rPr lang="en-FR" smtClean="0"/>
              <a:t>4</a:t>
            </a:fld>
            <a:endParaRPr lang="en-F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659482-A016-AF87-9A02-679CC4EFDCFE}"/>
              </a:ext>
            </a:extLst>
          </p:cNvPr>
          <p:cNvGrpSpPr/>
          <p:nvPr/>
        </p:nvGrpSpPr>
        <p:grpSpPr>
          <a:xfrm>
            <a:off x="972033" y="1887032"/>
            <a:ext cx="4666767" cy="3370208"/>
            <a:chOff x="972033" y="1887032"/>
            <a:chExt cx="4666767" cy="3370208"/>
          </a:xfrm>
        </p:grpSpPr>
        <p:pic>
          <p:nvPicPr>
            <p:cNvPr id="5" name="Google Shape;85;p16">
              <a:extLst>
                <a:ext uri="{FF2B5EF4-FFF2-40B4-BE49-F238E27FC236}">
                  <a16:creationId xmlns:a16="http://schemas.microsoft.com/office/drawing/2014/main" id="{3D9E744A-FCFF-1D64-4151-D762D7409ED5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-2658" b="4196"/>
            <a:stretch/>
          </p:blipFill>
          <p:spPr>
            <a:xfrm rot="5400000">
              <a:off x="1623821" y="1242261"/>
              <a:ext cx="3363191" cy="4666767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6" name="Google Shape;86;p16">
              <a:extLst>
                <a:ext uri="{FF2B5EF4-FFF2-40B4-BE49-F238E27FC236}">
                  <a16:creationId xmlns:a16="http://schemas.microsoft.com/office/drawing/2014/main" id="{17CE02B7-D60E-4418-B973-19B727E77AEA}"/>
                </a:ext>
              </a:extLst>
            </p:cNvPr>
            <p:cNvSpPr txBox="1"/>
            <p:nvPr/>
          </p:nvSpPr>
          <p:spPr>
            <a:xfrm>
              <a:off x="2880559" y="2629909"/>
              <a:ext cx="623233" cy="608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95959"/>
                </a:solidFill>
              </a:endParaRPr>
            </a:p>
          </p:txBody>
        </p:sp>
        <p:sp>
          <p:nvSpPr>
            <p:cNvPr id="7" name="Google Shape;87;p16">
              <a:extLst>
                <a:ext uri="{FF2B5EF4-FFF2-40B4-BE49-F238E27FC236}">
                  <a16:creationId xmlns:a16="http://schemas.microsoft.com/office/drawing/2014/main" id="{765361C0-F15E-2BC9-7CFF-8EC8FCE4833D}"/>
                </a:ext>
              </a:extLst>
            </p:cNvPr>
            <p:cNvSpPr txBox="1"/>
            <p:nvPr/>
          </p:nvSpPr>
          <p:spPr>
            <a:xfrm>
              <a:off x="4743578" y="2855191"/>
              <a:ext cx="623233" cy="608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95959"/>
                </a:solidFill>
              </a:endParaRPr>
            </a:p>
          </p:txBody>
        </p:sp>
        <p:cxnSp>
          <p:nvCxnSpPr>
            <p:cNvPr id="8" name="Google Shape;88;p16">
              <a:extLst>
                <a:ext uri="{FF2B5EF4-FFF2-40B4-BE49-F238E27FC236}">
                  <a16:creationId xmlns:a16="http://schemas.microsoft.com/office/drawing/2014/main" id="{7BAF3959-3901-BECE-2DCA-976513AC301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48353" y="1895652"/>
              <a:ext cx="326963" cy="1839319"/>
            </a:xfrm>
            <a:prstGeom prst="curvedConnector3">
              <a:avLst>
                <a:gd name="adj1" fmla="val -10416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" name="Google Shape;86;p16">
              <a:extLst>
                <a:ext uri="{FF2B5EF4-FFF2-40B4-BE49-F238E27FC236}">
                  <a16:creationId xmlns:a16="http://schemas.microsoft.com/office/drawing/2014/main" id="{DFE293F3-8BF9-750A-CE80-CD7D99D12D61}"/>
                </a:ext>
              </a:extLst>
            </p:cNvPr>
            <p:cNvSpPr txBox="1"/>
            <p:nvPr/>
          </p:nvSpPr>
          <p:spPr>
            <a:xfrm>
              <a:off x="1052513" y="1887032"/>
              <a:ext cx="623233" cy="608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95959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75F99A6-CB76-BDC7-6AB7-2BC839C69074}"/>
              </a:ext>
            </a:extLst>
          </p:cNvPr>
          <p:cNvSpPr txBox="1"/>
          <p:nvPr/>
        </p:nvSpPr>
        <p:spPr>
          <a:xfrm>
            <a:off x="228600" y="6290846"/>
            <a:ext cx="95732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[1] </a:t>
            </a:r>
            <a:r>
              <a:rPr lang="en-GB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Břinda</a:t>
            </a:r>
            <a:r>
              <a:rPr lang="en-GB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et al., Efficient and Robust Search of Microbial Genomes via Phylogenetic Compression. To be appeared in </a:t>
            </a:r>
            <a:r>
              <a:rPr lang="en-GB" sz="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Nature Methods</a:t>
            </a:r>
            <a:r>
              <a:rPr lang="en-GB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2025</a:t>
            </a:r>
          </a:p>
          <a:p>
            <a:r>
              <a:rPr lang="en-GB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</a:t>
            </a:r>
            <a:r>
              <a:rPr lang="en-GB" sz="800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GB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] Loh, PR., </a:t>
            </a:r>
            <a:r>
              <a:rPr lang="en-GB" sz="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Baym</a:t>
            </a:r>
            <a:r>
              <a:rPr lang="en-GB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M. &amp; Berger, B. Compressive genomics. </a:t>
            </a:r>
            <a:r>
              <a:rPr lang="en-GB" sz="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Nat </a:t>
            </a:r>
            <a:r>
              <a:rPr lang="en-GB" sz="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Biotechnol</a:t>
            </a:r>
            <a:r>
              <a:rPr lang="en-GB" sz="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GB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2012</a:t>
            </a:r>
          </a:p>
        </p:txBody>
      </p:sp>
    </p:spTree>
    <p:extLst>
      <p:ext uri="{BB962C8B-B14F-4D97-AF65-F5344CB8AC3E}">
        <p14:creationId xmlns:p14="http://schemas.microsoft.com/office/powerpoint/2010/main" val="2316806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472A-EC37-38AC-04A2-6D6B3788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Resulting compression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1560D-047A-F5EC-21ED-2B7DFC13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8E09-9D24-494B-92D5-4BBC628DD305}" type="slidenum">
              <a:rPr lang="en-FR" smtClean="0"/>
              <a:t>5</a:t>
            </a:fld>
            <a:endParaRPr lang="en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B82AE-AF02-F8C2-5222-328A36EF0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657" y="1540669"/>
            <a:ext cx="4826881" cy="41985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67E180-15BE-26C6-5238-4B88E6A3D208}"/>
              </a:ext>
            </a:extLst>
          </p:cNvPr>
          <p:cNvSpPr txBox="1"/>
          <p:nvPr/>
        </p:nvSpPr>
        <p:spPr>
          <a:xfrm>
            <a:off x="2103834" y="5987018"/>
            <a:ext cx="7984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Lossless compression of 1-3 orders of magnitude over standard protocol</a:t>
            </a:r>
          </a:p>
        </p:txBody>
      </p:sp>
    </p:spTree>
    <p:extLst>
      <p:ext uri="{BB962C8B-B14F-4D97-AF65-F5344CB8AC3E}">
        <p14:creationId xmlns:p14="http://schemas.microsoft.com/office/powerpoint/2010/main" val="422059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5D5E-D3F1-89EE-37C9-65527B4C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Key Step In Phylogenetic Compression: Genomes Batching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9864-3F8D-AA5D-063F-18ECA303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8E09-9D24-494B-92D5-4BBC628DD305}" type="slidenum">
              <a:rPr lang="en-FR" smtClean="0"/>
              <a:t>6</a:t>
            </a:fld>
            <a:endParaRPr lang="en-FR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FF1FE8-422F-1852-9274-71476C2AA9EB}"/>
              </a:ext>
            </a:extLst>
          </p:cNvPr>
          <p:cNvGrpSpPr/>
          <p:nvPr/>
        </p:nvGrpSpPr>
        <p:grpSpPr>
          <a:xfrm>
            <a:off x="1159669" y="2109345"/>
            <a:ext cx="2471252" cy="1724910"/>
            <a:chOff x="972033" y="1894047"/>
            <a:chExt cx="4666767" cy="3363193"/>
          </a:xfrm>
        </p:grpSpPr>
        <p:pic>
          <p:nvPicPr>
            <p:cNvPr id="6" name="Google Shape;85;p16">
              <a:extLst>
                <a:ext uri="{FF2B5EF4-FFF2-40B4-BE49-F238E27FC236}">
                  <a16:creationId xmlns:a16="http://schemas.microsoft.com/office/drawing/2014/main" id="{6DFDA277-425E-0BF5-1BB1-5A36CD214E3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-2658" b="4196"/>
            <a:stretch/>
          </p:blipFill>
          <p:spPr>
            <a:xfrm rot="5400000">
              <a:off x="1623821" y="1242261"/>
              <a:ext cx="3363191" cy="466676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7" name="Google Shape;86;p16">
              <a:extLst>
                <a:ext uri="{FF2B5EF4-FFF2-40B4-BE49-F238E27FC236}">
                  <a16:creationId xmlns:a16="http://schemas.microsoft.com/office/drawing/2014/main" id="{F9E245A6-BB4F-A969-330A-44F019FEF4CC}"/>
                </a:ext>
              </a:extLst>
            </p:cNvPr>
            <p:cNvSpPr txBox="1"/>
            <p:nvPr/>
          </p:nvSpPr>
          <p:spPr>
            <a:xfrm>
              <a:off x="2880559" y="2629909"/>
              <a:ext cx="623233" cy="608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95959"/>
                </a:solidFill>
              </a:endParaRPr>
            </a:p>
          </p:txBody>
        </p:sp>
        <p:sp>
          <p:nvSpPr>
            <p:cNvPr id="8" name="Google Shape;87;p16">
              <a:extLst>
                <a:ext uri="{FF2B5EF4-FFF2-40B4-BE49-F238E27FC236}">
                  <a16:creationId xmlns:a16="http://schemas.microsoft.com/office/drawing/2014/main" id="{C63B82C7-5369-A127-D9B0-47DEE36F4D86}"/>
                </a:ext>
              </a:extLst>
            </p:cNvPr>
            <p:cNvSpPr txBox="1"/>
            <p:nvPr/>
          </p:nvSpPr>
          <p:spPr>
            <a:xfrm>
              <a:off x="4743578" y="2855191"/>
              <a:ext cx="623233" cy="6083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95959"/>
                </a:solidFill>
              </a:endParaRPr>
            </a:p>
          </p:txBody>
        </p:sp>
        <p:cxnSp>
          <p:nvCxnSpPr>
            <p:cNvPr id="9" name="Google Shape;88;p16">
              <a:extLst>
                <a:ext uri="{FF2B5EF4-FFF2-40B4-BE49-F238E27FC236}">
                  <a16:creationId xmlns:a16="http://schemas.microsoft.com/office/drawing/2014/main" id="{1792A155-29C6-3D52-5DD4-6DBB4F69E8A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48353" y="1895652"/>
              <a:ext cx="326963" cy="1839319"/>
            </a:xfrm>
            <a:prstGeom prst="curvedConnector3">
              <a:avLst>
                <a:gd name="adj1" fmla="val -10416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" name="Google Shape;86;p16">
              <a:extLst>
                <a:ext uri="{FF2B5EF4-FFF2-40B4-BE49-F238E27FC236}">
                  <a16:creationId xmlns:a16="http://schemas.microsoft.com/office/drawing/2014/main" id="{03AA1958-E624-9D05-588C-898A49C7EFA8}"/>
                </a:ext>
              </a:extLst>
            </p:cNvPr>
            <p:cNvSpPr txBox="1"/>
            <p:nvPr/>
          </p:nvSpPr>
          <p:spPr>
            <a:xfrm>
              <a:off x="1079494" y="1894047"/>
              <a:ext cx="623232" cy="608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595959"/>
                </a:solidFill>
              </a:endParaRP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4B5501-4FAA-7C0C-3EF2-48D4047A4E9E}"/>
              </a:ext>
            </a:extLst>
          </p:cNvPr>
          <p:cNvCxnSpPr>
            <a:cxnSpLocks/>
          </p:cNvCxnSpPr>
          <p:nvPr/>
        </p:nvCxnSpPr>
        <p:spPr>
          <a:xfrm>
            <a:off x="3771900" y="2914296"/>
            <a:ext cx="4214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8FBA9F-B19D-44A4-A09D-60433932B9AB}"/>
                  </a:ext>
                </a:extLst>
              </p:cNvPr>
              <p:cNvSpPr txBox="1"/>
              <p:nvPr/>
            </p:nvSpPr>
            <p:spPr>
              <a:xfrm>
                <a:off x="4287442" y="2779726"/>
                <a:ext cx="1203278" cy="2455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FR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</m:t>
                    </m:r>
                  </m:oMath>
                </a14:m>
                <a:r>
                  <a:rPr lang="en-FR" sz="1600" baseline="30000" dirty="0">
                    <a:solidFill>
                      <a:srgbClr val="C00000"/>
                    </a:solidFill>
                  </a:rPr>
                  <a:t>[5]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8FBA9F-B19D-44A4-A09D-60433932B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442" y="2779726"/>
                <a:ext cx="1203278" cy="245516"/>
              </a:xfrm>
              <a:prstGeom prst="rect">
                <a:avLst/>
              </a:prstGeom>
              <a:blipFill>
                <a:blip r:embed="rId3"/>
                <a:stretch>
                  <a:fillRect l="-6250" t="-9524" r="-2083" b="-38095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1A01D44-2390-910E-0EEE-1ADBFA90859F}"/>
              </a:ext>
            </a:extLst>
          </p:cNvPr>
          <p:cNvSpPr txBox="1"/>
          <p:nvPr/>
        </p:nvSpPr>
        <p:spPr>
          <a:xfrm>
            <a:off x="4474369" y="3807208"/>
            <a:ext cx="541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FR" sz="1400" dirty="0">
                <a:solidFill>
                  <a:srgbClr val="C00000"/>
                </a:solidFill>
                <a:sym typeface="Wingdings" pitchFamily="2" charset="2"/>
              </a:rPr>
              <a:t> </a:t>
            </a:r>
            <a:r>
              <a:rPr lang="en-FR" sz="1400" dirty="0">
                <a:solidFill>
                  <a:srgbClr val="C00000"/>
                </a:solidFill>
              </a:rPr>
              <a:t>Partition the collections into manageble subsets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1C10E6-9633-ADB3-F84B-B66E82FEDC82}"/>
              </a:ext>
            </a:extLst>
          </p:cNvPr>
          <p:cNvSpPr txBox="1"/>
          <p:nvPr/>
        </p:nvSpPr>
        <p:spPr>
          <a:xfrm>
            <a:off x="4474369" y="3429000"/>
            <a:ext cx="541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FR" sz="1400" dirty="0">
                <a:solidFill>
                  <a:srgbClr val="C00000"/>
                </a:solidFill>
                <a:sym typeface="Wingdings" pitchFamily="2" charset="2"/>
              </a:rPr>
              <a:t>Infer a phylogenetic tree on an entire collection is infeasible</a:t>
            </a:r>
            <a:endParaRPr lang="en-FR" sz="1400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5632E1-66DB-09EB-2798-0DF5767378E3}"/>
              </a:ext>
            </a:extLst>
          </p:cNvPr>
          <p:cNvSpPr txBox="1"/>
          <p:nvPr/>
        </p:nvSpPr>
        <p:spPr>
          <a:xfrm>
            <a:off x="228600" y="6413956"/>
            <a:ext cx="95732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[5] </a:t>
            </a:r>
            <a:r>
              <a:rPr lang="en-GB" sz="800" dirty="0"/>
              <a:t>Kevin Howe, Alex Bateman, Richard Durbin, </a:t>
            </a:r>
            <a:r>
              <a:rPr lang="en-GB" sz="800" dirty="0" err="1"/>
              <a:t>QuickTree</a:t>
            </a:r>
            <a:r>
              <a:rPr lang="en-GB" sz="800" dirty="0"/>
              <a:t>: building huge Neighbour-Joining trees of protein sequences, </a:t>
            </a:r>
            <a:r>
              <a:rPr lang="en-GB" sz="800" i="1" dirty="0"/>
              <a:t>Bioinformatics</a:t>
            </a:r>
            <a:r>
              <a:rPr lang="en-GB" sz="800" dirty="0"/>
              <a:t>, 2002</a:t>
            </a:r>
            <a:endParaRPr lang="en-GB" sz="8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3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EE111-A245-C3BD-629F-1141B9D09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71BA-363C-D939-EA06-995EBB36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Key Step In Phylogenetic Compression: Genomes Batching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66CC8-52E7-390F-1E8A-DB4E97D2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8E09-9D24-494B-92D5-4BBC628DD305}" type="slidenum">
              <a:rPr lang="en-FR" smtClean="0"/>
              <a:t>7</a:t>
            </a:fld>
            <a:endParaRPr lang="en-FR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0AE7CD5-14BA-56E0-2603-B660EC5EC6B3}"/>
              </a:ext>
            </a:extLst>
          </p:cNvPr>
          <p:cNvSpPr/>
          <p:nvPr/>
        </p:nvSpPr>
        <p:spPr>
          <a:xfrm>
            <a:off x="1350170" y="2520540"/>
            <a:ext cx="1815506" cy="1816919"/>
          </a:xfrm>
          <a:prstGeom prst="roundRect">
            <a:avLst>
              <a:gd name="adj" fmla="val 722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INPUT:</a:t>
            </a:r>
          </a:p>
          <a:p>
            <a:pPr algn="ctr"/>
            <a:r>
              <a:rPr lang="en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Collection of genomes</a:t>
            </a:r>
          </a:p>
        </p:txBody>
      </p:sp>
      <p:sp>
        <p:nvSpPr>
          <p:cNvPr id="11" name="Up Arrow Callout 10">
            <a:extLst>
              <a:ext uri="{FF2B5EF4-FFF2-40B4-BE49-F238E27FC236}">
                <a16:creationId xmlns:a16="http://schemas.microsoft.com/office/drawing/2014/main" id="{DCCAD091-5566-A6D7-48F6-D760583203DC}"/>
              </a:ext>
            </a:extLst>
          </p:cNvPr>
          <p:cNvSpPr/>
          <p:nvPr/>
        </p:nvSpPr>
        <p:spPr>
          <a:xfrm>
            <a:off x="1022303" y="3957636"/>
            <a:ext cx="2471240" cy="1635920"/>
          </a:xfrm>
          <a:prstGeom prst="up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Species form clusters in public databases</a:t>
            </a:r>
          </a:p>
        </p:txBody>
      </p:sp>
    </p:spTree>
    <p:extLst>
      <p:ext uri="{BB962C8B-B14F-4D97-AF65-F5344CB8AC3E}">
        <p14:creationId xmlns:p14="http://schemas.microsoft.com/office/powerpoint/2010/main" val="406372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185FF-3942-180E-197E-720BCF751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EEDADB9D-7070-6B11-F87E-CEBDB5193010}"/>
              </a:ext>
            </a:extLst>
          </p:cNvPr>
          <p:cNvGrpSpPr/>
          <p:nvPr/>
        </p:nvGrpSpPr>
        <p:grpSpPr>
          <a:xfrm>
            <a:off x="4579062" y="2568419"/>
            <a:ext cx="2576632" cy="1816919"/>
            <a:chOff x="4579062" y="2568419"/>
            <a:chExt cx="2576632" cy="181691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A848335-C22F-C48B-CEB5-4DE3AC23AFF4}"/>
                </a:ext>
              </a:extLst>
            </p:cNvPr>
            <p:cNvGrpSpPr/>
            <p:nvPr/>
          </p:nvGrpSpPr>
          <p:grpSpPr>
            <a:xfrm>
              <a:off x="4579062" y="2568419"/>
              <a:ext cx="2576632" cy="1816919"/>
              <a:chOff x="4624268" y="3014114"/>
              <a:chExt cx="1987506" cy="1412627"/>
            </a:xfrm>
          </p:grpSpPr>
          <p:sp>
            <p:nvSpPr>
              <p:cNvPr id="51" name="Rounded Rectangle 50">
                <a:extLst>
                  <a:ext uri="{FF2B5EF4-FFF2-40B4-BE49-F238E27FC236}">
                    <a16:creationId xmlns:a16="http://schemas.microsoft.com/office/drawing/2014/main" id="{B7D80087-11FD-A77F-7A25-F4BD51D550E3}"/>
                  </a:ext>
                </a:extLst>
              </p:cNvPr>
              <p:cNvSpPr/>
              <p:nvPr/>
            </p:nvSpPr>
            <p:spPr>
              <a:xfrm>
                <a:off x="4624268" y="3014114"/>
                <a:ext cx="1106582" cy="1052806"/>
              </a:xfrm>
              <a:prstGeom prst="round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4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Species 1</a:t>
                </a:r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BA88D8A1-4B50-D9D3-AB93-0AF571B6E2D2}"/>
                  </a:ext>
                </a:extLst>
              </p:cNvPr>
              <p:cNvSpPr/>
              <p:nvPr/>
            </p:nvSpPr>
            <p:spPr>
              <a:xfrm>
                <a:off x="5823037" y="3049490"/>
                <a:ext cx="788737" cy="822353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4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S2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6408F449-25FF-92E3-108B-3BF729398136}"/>
                  </a:ext>
                </a:extLst>
              </p:cNvPr>
              <p:cNvSpPr/>
              <p:nvPr/>
            </p:nvSpPr>
            <p:spPr>
              <a:xfrm>
                <a:off x="5837772" y="3908149"/>
                <a:ext cx="420150" cy="498113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4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S3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660B3550-0C7B-E239-B1EA-7761CAB0E3F5}"/>
                  </a:ext>
                </a:extLst>
              </p:cNvPr>
              <p:cNvSpPr/>
              <p:nvPr/>
            </p:nvSpPr>
            <p:spPr>
              <a:xfrm flipH="1">
                <a:off x="5053663" y="4174848"/>
                <a:ext cx="204304" cy="20073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3C1E62B0-A0F4-CFD8-1F0D-4A8A7C577367}"/>
                  </a:ext>
                </a:extLst>
              </p:cNvPr>
              <p:cNvSpPr/>
              <p:nvPr/>
            </p:nvSpPr>
            <p:spPr>
              <a:xfrm flipH="1">
                <a:off x="4685987" y="4153003"/>
                <a:ext cx="262882" cy="2737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9886F480-F60A-3375-7423-553BF91D1817}"/>
                  </a:ext>
                </a:extLst>
              </p:cNvPr>
              <p:cNvSpPr/>
              <p:nvPr/>
            </p:nvSpPr>
            <p:spPr>
              <a:xfrm flipH="1">
                <a:off x="5362762" y="4167580"/>
                <a:ext cx="160731" cy="14904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7621665-4778-9C39-C897-0D875E4D09A9}"/>
                </a:ext>
              </a:extLst>
            </p:cNvPr>
            <p:cNvSpPr/>
            <p:nvPr/>
          </p:nvSpPr>
          <p:spPr>
            <a:xfrm flipH="1">
              <a:off x="5866081" y="4061354"/>
              <a:ext cx="130339" cy="12362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400" dirty="0">
                <a:ln>
                  <a:solidFill>
                    <a:schemeClr val="bg1"/>
                  </a:solidFill>
                </a:ln>
                <a:solidFill>
                  <a:srgbClr val="7030A0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7B251D-A99A-8922-AB78-B5AEB3955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Key Step In Phylogenetic Compression: Genomes Batching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26E87-E7A0-422B-B004-2A5F9817D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8E09-9D24-494B-92D5-4BBC628DD305}" type="slidenum">
              <a:rPr lang="en-FR" smtClean="0"/>
              <a:t>8</a:t>
            </a:fld>
            <a:endParaRPr lang="en-FR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CA70D7E-C27B-DB2C-2B02-A7819C59CFA9}"/>
              </a:ext>
            </a:extLst>
          </p:cNvPr>
          <p:cNvSpPr/>
          <p:nvPr/>
        </p:nvSpPr>
        <p:spPr>
          <a:xfrm>
            <a:off x="1350170" y="2520540"/>
            <a:ext cx="1815506" cy="1816919"/>
          </a:xfrm>
          <a:prstGeom prst="roundRect">
            <a:avLst>
              <a:gd name="adj" fmla="val 722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INPUT:</a:t>
            </a:r>
          </a:p>
          <a:p>
            <a:pPr algn="ctr"/>
            <a:r>
              <a:rPr lang="en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Collection of genomes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FC397DA-3F10-0CA0-C5EC-0790F5D0E3B4}"/>
              </a:ext>
            </a:extLst>
          </p:cNvPr>
          <p:cNvSpPr/>
          <p:nvPr/>
        </p:nvSpPr>
        <p:spPr>
          <a:xfrm>
            <a:off x="3359511" y="3082410"/>
            <a:ext cx="1013772" cy="69317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</a:rPr>
              <a:t>Species clustering</a:t>
            </a:r>
          </a:p>
        </p:txBody>
      </p:sp>
      <p:sp>
        <p:nvSpPr>
          <p:cNvPr id="15" name="Up Arrow Callout 14">
            <a:extLst>
              <a:ext uri="{FF2B5EF4-FFF2-40B4-BE49-F238E27FC236}">
                <a16:creationId xmlns:a16="http://schemas.microsoft.com/office/drawing/2014/main" id="{32DA65B8-7722-F98C-92E5-3B45A8D46339}"/>
              </a:ext>
            </a:extLst>
          </p:cNvPr>
          <p:cNvSpPr/>
          <p:nvPr/>
        </p:nvSpPr>
        <p:spPr>
          <a:xfrm>
            <a:off x="4557258" y="4428311"/>
            <a:ext cx="2471240" cy="1635920"/>
          </a:xfrm>
          <a:prstGeom prst="up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Sampling bias: popular vs sparse</a:t>
            </a:r>
          </a:p>
        </p:txBody>
      </p:sp>
      <p:sp>
        <p:nvSpPr>
          <p:cNvPr id="16" name="Left Arrow Callout 15">
            <a:extLst>
              <a:ext uri="{FF2B5EF4-FFF2-40B4-BE49-F238E27FC236}">
                <a16:creationId xmlns:a16="http://schemas.microsoft.com/office/drawing/2014/main" id="{86F5912D-ACD4-1A41-419E-F7AD9322B055}"/>
              </a:ext>
            </a:extLst>
          </p:cNvPr>
          <p:cNvSpPr/>
          <p:nvPr/>
        </p:nvSpPr>
        <p:spPr>
          <a:xfrm>
            <a:off x="6945265" y="1985445"/>
            <a:ext cx="2148729" cy="2343504"/>
          </a:xfrm>
          <a:prstGeom prst="leftArrowCallout">
            <a:avLst>
              <a:gd name="adj1" fmla="val 23005"/>
              <a:gd name="adj2" fmla="val 25000"/>
              <a:gd name="adj3" fmla="val 18351"/>
              <a:gd name="adj4" fmla="val 709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9215D3-3F0C-7D3C-4F3F-92D6E641AA65}"/>
              </a:ext>
            </a:extLst>
          </p:cNvPr>
          <p:cNvCxnSpPr/>
          <p:nvPr/>
        </p:nvCxnSpPr>
        <p:spPr>
          <a:xfrm>
            <a:off x="8108157" y="2114705"/>
            <a:ext cx="0" cy="2064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4E702E-03DD-A9C3-70D5-6792C9AB5384}"/>
              </a:ext>
            </a:extLst>
          </p:cNvPr>
          <p:cNvSpPr txBox="1"/>
          <p:nvPr/>
        </p:nvSpPr>
        <p:spPr>
          <a:xfrm>
            <a:off x="7628575" y="2367002"/>
            <a:ext cx="14654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200" dirty="0"/>
              <a:t>1       –  </a:t>
            </a:r>
            <a:r>
              <a:rPr lang="en-GB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SAM029385</a:t>
            </a:r>
            <a:endParaRPr lang="en-FR" sz="1200" dirty="0"/>
          </a:p>
          <a:p>
            <a:r>
              <a:rPr lang="en-FR" sz="1200" dirty="0"/>
              <a:t>2       –  </a:t>
            </a:r>
            <a:r>
              <a:rPr lang="en-GB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SAM029386</a:t>
            </a:r>
            <a:endParaRPr lang="en-FR" sz="1200" dirty="0"/>
          </a:p>
          <a:p>
            <a:r>
              <a:rPr lang="en-FR" sz="1200" dirty="0"/>
              <a:t>3       –  </a:t>
            </a:r>
            <a:r>
              <a:rPr lang="en-GB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SAM029387</a:t>
            </a:r>
            <a:endParaRPr lang="en-FR" sz="1200" dirty="0"/>
          </a:p>
          <a:p>
            <a:r>
              <a:rPr lang="en-FR" sz="1200" dirty="0"/>
              <a:t>	…</a:t>
            </a:r>
          </a:p>
          <a:p>
            <a:r>
              <a:rPr lang="en-FR" sz="1200" dirty="0"/>
              <a:t>4000 –  </a:t>
            </a:r>
            <a:r>
              <a:rPr lang="en-GB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SAM033385</a:t>
            </a:r>
            <a:endParaRPr lang="en-FR" sz="1200" dirty="0"/>
          </a:p>
          <a:p>
            <a:r>
              <a:rPr lang="en-FR" sz="1200" dirty="0"/>
              <a:t>4001 –  </a:t>
            </a:r>
            <a:r>
              <a:rPr lang="en-GB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SAM033386</a:t>
            </a:r>
            <a:endParaRPr lang="en-FR" sz="1200" dirty="0"/>
          </a:p>
          <a:p>
            <a:r>
              <a:rPr lang="en-FR" sz="1200" dirty="0"/>
              <a:t>	…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F823968-48FE-6BED-822B-B48D89FF1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3994" y="2367002"/>
            <a:ext cx="2869406" cy="51907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Sequencing data are uploaded per individual projects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DC07138-2B23-34C6-5101-21579D4F8046}"/>
              </a:ext>
            </a:extLst>
          </p:cNvPr>
          <p:cNvSpPr txBox="1">
            <a:spLocks/>
          </p:cNvSpPr>
          <p:nvPr/>
        </p:nvSpPr>
        <p:spPr>
          <a:xfrm>
            <a:off x="9093994" y="3600021"/>
            <a:ext cx="2869406" cy="519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Within each cluster, sort by sequencing time (accession number)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A1D992F-F431-8F5F-928D-3FC6F2D097CA}"/>
              </a:ext>
            </a:extLst>
          </p:cNvPr>
          <p:cNvSpPr txBox="1">
            <a:spLocks/>
          </p:cNvSpPr>
          <p:nvPr/>
        </p:nvSpPr>
        <p:spPr>
          <a:xfrm>
            <a:off x="9093994" y="3024910"/>
            <a:ext cx="2869406" cy="519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Similar genomes are more likely to be uploaded together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AA7BDF-5E0E-D9A3-33D6-90145EBB7966}"/>
              </a:ext>
            </a:extLst>
          </p:cNvPr>
          <p:cNvCxnSpPr>
            <a:cxnSpLocks/>
          </p:cNvCxnSpPr>
          <p:nvPr/>
        </p:nvCxnSpPr>
        <p:spPr>
          <a:xfrm flipV="1">
            <a:off x="7525465" y="3138198"/>
            <a:ext cx="1671638" cy="195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7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0773C-86F2-9AFC-CB38-0C442DB1E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1C74-4BFE-724B-A9DF-574C2124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Key Step In Phylogenetic Compression: Genomes Batching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5E26D-A276-857B-F92F-18C68A18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8E09-9D24-494B-92D5-4BBC628DD305}" type="slidenum">
              <a:rPr lang="en-FR" smtClean="0"/>
              <a:t>9</a:t>
            </a:fld>
            <a:endParaRPr lang="en-FR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1BAF8A8-5816-AA04-4880-FC4FA224C3F8}"/>
              </a:ext>
            </a:extLst>
          </p:cNvPr>
          <p:cNvSpPr/>
          <p:nvPr/>
        </p:nvSpPr>
        <p:spPr>
          <a:xfrm>
            <a:off x="1350170" y="2520540"/>
            <a:ext cx="1815506" cy="1816919"/>
          </a:xfrm>
          <a:prstGeom prst="roundRect">
            <a:avLst>
              <a:gd name="adj" fmla="val 7223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INPUT:</a:t>
            </a:r>
          </a:p>
          <a:p>
            <a:pPr algn="ctr"/>
            <a:r>
              <a:rPr lang="en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Collection of genomes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E9D0D8D0-9F85-A0B4-32C3-505F90F036C8}"/>
              </a:ext>
            </a:extLst>
          </p:cNvPr>
          <p:cNvSpPr/>
          <p:nvPr/>
        </p:nvSpPr>
        <p:spPr>
          <a:xfrm>
            <a:off x="3359511" y="3082410"/>
            <a:ext cx="1013772" cy="69317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</a:rPr>
              <a:t>Species clustering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056AF48-9C0C-2146-864E-46036A85B8C0}"/>
              </a:ext>
            </a:extLst>
          </p:cNvPr>
          <p:cNvSpPr/>
          <p:nvPr/>
        </p:nvSpPr>
        <p:spPr>
          <a:xfrm>
            <a:off x="8477603" y="2546665"/>
            <a:ext cx="542980" cy="54842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CD10CC9-55EF-95B8-3666-098D9E4DC3A0}"/>
              </a:ext>
            </a:extLst>
          </p:cNvPr>
          <p:cNvSpPr/>
          <p:nvPr/>
        </p:nvSpPr>
        <p:spPr>
          <a:xfrm>
            <a:off x="8477603" y="3176490"/>
            <a:ext cx="542980" cy="5484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A79A1F3-72C6-37F2-86CC-B051C8A5AFE1}"/>
              </a:ext>
            </a:extLst>
          </p:cNvPr>
          <p:cNvSpPr/>
          <p:nvPr/>
        </p:nvSpPr>
        <p:spPr>
          <a:xfrm>
            <a:off x="9073986" y="2555440"/>
            <a:ext cx="542980" cy="54842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E5EC4FC-63AF-4A8B-EA4C-A1F419589FA3}"/>
              </a:ext>
            </a:extLst>
          </p:cNvPr>
          <p:cNvSpPr/>
          <p:nvPr/>
        </p:nvSpPr>
        <p:spPr>
          <a:xfrm>
            <a:off x="9689718" y="2555440"/>
            <a:ext cx="542980" cy="54842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55AE4D3-E2A0-4D4F-64C0-F4EE103633EF}"/>
              </a:ext>
            </a:extLst>
          </p:cNvPr>
          <p:cNvSpPr/>
          <p:nvPr/>
        </p:nvSpPr>
        <p:spPr>
          <a:xfrm>
            <a:off x="9083092" y="3176490"/>
            <a:ext cx="542980" cy="5484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EF10766-7838-6F6F-AD39-AFAFB8F20D30}"/>
              </a:ext>
            </a:extLst>
          </p:cNvPr>
          <p:cNvSpPr/>
          <p:nvPr/>
        </p:nvSpPr>
        <p:spPr>
          <a:xfrm>
            <a:off x="9688581" y="3195014"/>
            <a:ext cx="542980" cy="54842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S3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5BE4ECB-212B-1F1F-E42C-7946881B6CA9}"/>
              </a:ext>
            </a:extLst>
          </p:cNvPr>
          <p:cNvGrpSpPr/>
          <p:nvPr/>
        </p:nvGrpSpPr>
        <p:grpSpPr>
          <a:xfrm>
            <a:off x="8567635" y="3897313"/>
            <a:ext cx="362913" cy="412517"/>
            <a:chOff x="8959680" y="3891082"/>
            <a:chExt cx="362913" cy="412517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6B46B12-E0EB-DBB2-F1C9-3C67035C36AB}"/>
                </a:ext>
              </a:extLst>
            </p:cNvPr>
            <p:cNvSpPr/>
            <p:nvPr/>
          </p:nvSpPr>
          <p:spPr>
            <a:xfrm flipH="1">
              <a:off x="9137403" y="4164656"/>
              <a:ext cx="127692" cy="130243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C6A9D498-8B81-1D0F-8A44-9BEB87276C87}"/>
                </a:ext>
              </a:extLst>
            </p:cNvPr>
            <p:cNvSpPr/>
            <p:nvPr/>
          </p:nvSpPr>
          <p:spPr>
            <a:xfrm flipH="1">
              <a:off x="8959680" y="3897313"/>
              <a:ext cx="305414" cy="28143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5D073A4F-9B6D-25AD-3D54-D32A81306AF6}"/>
                </a:ext>
              </a:extLst>
            </p:cNvPr>
            <p:cNvSpPr/>
            <p:nvPr/>
          </p:nvSpPr>
          <p:spPr>
            <a:xfrm>
              <a:off x="8959683" y="3891082"/>
              <a:ext cx="362910" cy="41251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C5D8F61-B125-2512-FDDF-D1594E6EC4E0}"/>
              </a:ext>
            </a:extLst>
          </p:cNvPr>
          <p:cNvGrpSpPr/>
          <p:nvPr/>
        </p:nvGrpSpPr>
        <p:grpSpPr>
          <a:xfrm>
            <a:off x="4579062" y="2568419"/>
            <a:ext cx="2576632" cy="1816919"/>
            <a:chOff x="4579062" y="2568419"/>
            <a:chExt cx="2576632" cy="181691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59256E9-9E54-9475-25D2-0E294C4508B1}"/>
                </a:ext>
              </a:extLst>
            </p:cNvPr>
            <p:cNvGrpSpPr/>
            <p:nvPr/>
          </p:nvGrpSpPr>
          <p:grpSpPr>
            <a:xfrm>
              <a:off x="4579062" y="2568419"/>
              <a:ext cx="2576632" cy="1816919"/>
              <a:chOff x="4624268" y="3014114"/>
              <a:chExt cx="1987506" cy="1412627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14774399-1EB9-E672-6DA5-8FA872B8AB7F}"/>
                  </a:ext>
                </a:extLst>
              </p:cNvPr>
              <p:cNvSpPr/>
              <p:nvPr/>
            </p:nvSpPr>
            <p:spPr>
              <a:xfrm>
                <a:off x="4624268" y="3014114"/>
                <a:ext cx="1106582" cy="1052806"/>
              </a:xfrm>
              <a:prstGeom prst="round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4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Species 1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E46A9EF-3195-B14E-77B5-0743B17761BE}"/>
                  </a:ext>
                </a:extLst>
              </p:cNvPr>
              <p:cNvSpPr/>
              <p:nvPr/>
            </p:nvSpPr>
            <p:spPr>
              <a:xfrm>
                <a:off x="5823037" y="3049490"/>
                <a:ext cx="788737" cy="822353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4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S2</a:t>
                </a: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4DFCE3A5-A14D-CAE6-F889-0BE960F9934B}"/>
                  </a:ext>
                </a:extLst>
              </p:cNvPr>
              <p:cNvSpPr/>
              <p:nvPr/>
            </p:nvSpPr>
            <p:spPr>
              <a:xfrm>
                <a:off x="5837772" y="3908149"/>
                <a:ext cx="420150" cy="498113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4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S3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F561F576-9CFF-13D0-0C6C-85FAFADD423A}"/>
                  </a:ext>
                </a:extLst>
              </p:cNvPr>
              <p:cNvSpPr/>
              <p:nvPr/>
            </p:nvSpPr>
            <p:spPr>
              <a:xfrm flipH="1">
                <a:off x="5053663" y="4174848"/>
                <a:ext cx="204304" cy="200738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FDE20330-DA55-8BA1-F59B-2761C91088C9}"/>
                  </a:ext>
                </a:extLst>
              </p:cNvPr>
              <p:cNvSpPr/>
              <p:nvPr/>
            </p:nvSpPr>
            <p:spPr>
              <a:xfrm flipH="1">
                <a:off x="4685987" y="4153003"/>
                <a:ext cx="262882" cy="2737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CF245B8C-1B97-FAEE-766C-B3AB6FCA857D}"/>
                  </a:ext>
                </a:extLst>
              </p:cNvPr>
              <p:cNvSpPr/>
              <p:nvPr/>
            </p:nvSpPr>
            <p:spPr>
              <a:xfrm flipH="1">
                <a:off x="5362762" y="4167580"/>
                <a:ext cx="160731" cy="14904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9A129AC4-925B-CAA8-BF11-98199142D098}"/>
                </a:ext>
              </a:extLst>
            </p:cNvPr>
            <p:cNvSpPr/>
            <p:nvPr/>
          </p:nvSpPr>
          <p:spPr>
            <a:xfrm flipH="1">
              <a:off x="5866081" y="4061354"/>
              <a:ext cx="130339" cy="12362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sz="1400" dirty="0">
                <a:ln>
                  <a:solidFill>
                    <a:schemeClr val="bg1"/>
                  </a:solidFill>
                </a:ln>
                <a:solidFill>
                  <a:srgbClr val="7030A0"/>
                </a:solidFill>
              </a:endParaRPr>
            </a:p>
          </p:txBody>
        </p:sp>
      </p:grp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6D03330-D5B2-4609-FE9E-69387257DCF3}"/>
              </a:ext>
            </a:extLst>
          </p:cNvPr>
          <p:cNvSpPr/>
          <p:nvPr/>
        </p:nvSpPr>
        <p:spPr>
          <a:xfrm flipH="1">
            <a:off x="9173127" y="3915764"/>
            <a:ext cx="238139" cy="25148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7B9F1855-7E55-9969-514E-65976DD47CC7}"/>
              </a:ext>
            </a:extLst>
          </p:cNvPr>
          <p:cNvSpPr/>
          <p:nvPr/>
        </p:nvSpPr>
        <p:spPr>
          <a:xfrm>
            <a:off x="9173127" y="3907026"/>
            <a:ext cx="362910" cy="41251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86F8531-66F8-0191-3B72-8FA670DD7486}"/>
              </a:ext>
            </a:extLst>
          </p:cNvPr>
          <p:cNvSpPr/>
          <p:nvPr/>
        </p:nvSpPr>
        <p:spPr>
          <a:xfrm flipH="1">
            <a:off x="9300595" y="4113284"/>
            <a:ext cx="208374" cy="19170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74676100-87EE-95FA-16EF-AEC24CE67986}"/>
              </a:ext>
            </a:extLst>
          </p:cNvPr>
          <p:cNvSpPr/>
          <p:nvPr/>
        </p:nvSpPr>
        <p:spPr>
          <a:xfrm>
            <a:off x="7290673" y="3082410"/>
            <a:ext cx="1013772" cy="69317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rgbClr val="000000"/>
                </a:solidFill>
                <a:latin typeface="Arial" panose="020B0604020202020204" pitchFamily="34" charset="0"/>
              </a:rPr>
              <a:t>Batching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6768CB-37CF-89A1-2874-215D7292086A}"/>
              </a:ext>
            </a:extLst>
          </p:cNvPr>
          <p:cNvSpPr txBox="1"/>
          <p:nvPr/>
        </p:nvSpPr>
        <p:spPr>
          <a:xfrm>
            <a:off x="8445597" y="4351426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0" dirty="0"/>
              <a:t>dustbin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1098F3-25F3-9DB5-A8F1-2712AD1EC686}"/>
              </a:ext>
            </a:extLst>
          </p:cNvPr>
          <p:cNvSpPr txBox="1"/>
          <p:nvPr/>
        </p:nvSpPr>
        <p:spPr>
          <a:xfrm>
            <a:off x="9055461" y="4347133"/>
            <a:ext cx="5982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100" dirty="0"/>
              <a:t>dustbin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3B62248D-C9A6-9EED-713F-CB97DD54EAE6}"/>
              </a:ext>
            </a:extLst>
          </p:cNvPr>
          <p:cNvSpPr txBox="1">
            <a:spLocks/>
          </p:cNvSpPr>
          <p:nvPr/>
        </p:nvSpPr>
        <p:spPr>
          <a:xfrm>
            <a:off x="8074266" y="4864250"/>
            <a:ext cx="2869406" cy="5190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Split big clusters into smaller batches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Merge small clusters together into </a:t>
            </a:r>
            <a:r>
              <a:rPr lang="en-GB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dustbins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08A635FA-0CBE-CBB2-4788-B594E99F52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04313" y="2804028"/>
                <a:ext cx="1511219" cy="4116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GB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sz="12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4000 genomes in each batches</a:t>
                </a:r>
              </a:p>
            </p:txBody>
          </p:sp>
        </mc:Choice>
        <mc:Fallback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08A635FA-0CBE-CBB2-4788-B594E99F5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313" y="2804028"/>
                <a:ext cx="1511219" cy="411655"/>
              </a:xfrm>
              <a:prstGeom prst="rect">
                <a:avLst/>
              </a:prstGeom>
              <a:blipFill>
                <a:blip r:embed="rId2"/>
                <a:stretch>
                  <a:fillRect t="-5882" b="-11765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578EE5E7-60F5-840F-33A8-6361A209F16D}"/>
              </a:ext>
            </a:extLst>
          </p:cNvPr>
          <p:cNvSpPr txBox="1">
            <a:spLocks/>
          </p:cNvSpPr>
          <p:nvPr/>
        </p:nvSpPr>
        <p:spPr>
          <a:xfrm>
            <a:off x="9616966" y="4002996"/>
            <a:ext cx="1511219" cy="350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GB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1000 genomes in each dustbin</a:t>
            </a:r>
          </a:p>
        </p:txBody>
      </p:sp>
    </p:spTree>
    <p:extLst>
      <p:ext uri="{BB962C8B-B14F-4D97-AF65-F5344CB8AC3E}">
        <p14:creationId xmlns:p14="http://schemas.microsoft.com/office/powerpoint/2010/main" val="229772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1490</Words>
  <Application>Microsoft Macintosh PowerPoint</Application>
  <PresentationFormat>Widescreen</PresentationFormat>
  <Paragraphs>234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Bin Packing for Efficient Compression of Large Bacterial Genomes Collection</vt:lpstr>
      <vt:lpstr>Introduction &amp; State Of The Art</vt:lpstr>
      <vt:lpstr>Motivation: Rapidly Growing Bacteria Genome Data</vt:lpstr>
      <vt:lpstr>Recent Innovation: Phylogenetic Compression</vt:lpstr>
      <vt:lpstr>Resulting compression</vt:lpstr>
      <vt:lpstr>Key Step In Phylogenetic Compression: Genomes Batching</vt:lpstr>
      <vt:lpstr>Key Step In Phylogenetic Compression: Genomes Batching</vt:lpstr>
      <vt:lpstr>Key Step In Phylogenetic Compression: Genomes Batching</vt:lpstr>
      <vt:lpstr>Key Step In Phylogenetic Compression: Genomes Batching</vt:lpstr>
      <vt:lpstr>Key Step In Phylogenetic Compression: Genomes Batching</vt:lpstr>
      <vt:lpstr>Current Limitation: Non-uniform post-compression sizes</vt:lpstr>
      <vt:lpstr>Our Goal: Design A Balancing Batching Strategy</vt:lpstr>
      <vt:lpstr>Toward The First Optimization Problem</vt:lpstr>
      <vt:lpstr>Quick Recap: What We Have So Far</vt:lpstr>
      <vt:lpstr>Bin Packing Problem: Definition</vt:lpstr>
      <vt:lpstr>The First Optimaztion Model For Batching</vt:lpstr>
      <vt:lpstr>Implementation Of The Balancing Model</vt:lpstr>
      <vt:lpstr>Ingredient 1: Post-compression Sizes Vs Distinct Kmers Count In Assemblies Collections</vt:lpstr>
      <vt:lpstr>Ingredient 1: Post-compression Sizes Vs Distinct Kmers Count In  Assemblies Collections</vt:lpstr>
      <vt:lpstr>Ingredient 2: Fast Distinct Kmers Counting via HyperLogLog </vt:lpstr>
      <vt:lpstr>Ingredient 3: Bin Packing greedy algorithms – 2 variations</vt:lpstr>
      <vt:lpstr>Results</vt:lpstr>
      <vt:lpstr>Dataset:</vt:lpstr>
      <vt:lpstr>Batching Results Comparison: Distinct Kmers Count</vt:lpstr>
      <vt:lpstr>Batching Results Comparison: Number Of Genomes</vt:lpstr>
      <vt:lpstr>Batching Results Comparison: After Compression</vt:lpstr>
      <vt:lpstr>Conclusion &amp; Perspectives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Khac Minh Tam Truong</dc:creator>
  <cp:lastModifiedBy>Khac Minh Tam Truong</cp:lastModifiedBy>
  <cp:revision>3</cp:revision>
  <dcterms:created xsi:type="dcterms:W3CDTF">2025-03-17T07:44:56Z</dcterms:created>
  <dcterms:modified xsi:type="dcterms:W3CDTF">2025-03-17T07:50:15Z</dcterms:modified>
</cp:coreProperties>
</file>