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C1203-5725-4BA8-BBB4-892DBC7D5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Modélisation stratégies de pêche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8DA743-35B2-4B49-9F09-E5B66755D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Réunion du 18/12/2019</a:t>
            </a:r>
          </a:p>
          <a:p>
            <a:r>
              <a:rPr lang="fr-FR" dirty="0"/>
              <a:t>S. </a:t>
            </a:r>
            <a:r>
              <a:rPr lang="fr-FR" dirty="0" err="1"/>
              <a:t>Moinard</a:t>
            </a:r>
            <a:r>
              <a:rPr lang="fr-FR" dirty="0"/>
              <a:t>, T. Le Minh</a:t>
            </a:r>
          </a:p>
        </p:txBody>
      </p:sp>
    </p:spTree>
    <p:extLst>
      <p:ext uri="{BB962C8B-B14F-4D97-AF65-F5344CB8AC3E}">
        <p14:creationId xmlns:p14="http://schemas.microsoft.com/office/powerpoint/2010/main" val="8583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68DD-5F91-4CC8-85DE-C7F477A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Réunion précédente </a:t>
            </a:r>
            <a:br>
              <a:rPr lang="fr-FR" dirty="0"/>
            </a:br>
            <a:r>
              <a:rPr lang="fr-FR" sz="1800" dirty="0"/>
              <a:t>(25/11/2019)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8DF02-F5EC-48B8-A1E0-2632B02C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Avancées :</a:t>
            </a:r>
          </a:p>
          <a:p>
            <a:pPr lvl="1"/>
            <a:r>
              <a:rPr lang="fr-FR" dirty="0"/>
              <a:t>Clusters : Perte d’info en sommant les quantités</a:t>
            </a:r>
          </a:p>
          <a:p>
            <a:pPr lvl="1"/>
            <a:r>
              <a:rPr lang="fr-FR" dirty="0"/>
              <a:t>Sélection de variables (Lasso, AIC </a:t>
            </a:r>
            <a:r>
              <a:rPr lang="fr-FR" dirty="0" err="1"/>
              <a:t>stepwise</a:t>
            </a:r>
            <a:r>
              <a:rPr lang="fr-FR" dirty="0"/>
              <a:t>)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Idées :</a:t>
            </a:r>
          </a:p>
          <a:p>
            <a:pPr lvl="1"/>
            <a:r>
              <a:rPr lang="fr-FR" dirty="0"/>
              <a:t>Stratégie par strate : détecter les zéros, puis régression</a:t>
            </a:r>
          </a:p>
          <a:p>
            <a:pPr lvl="1"/>
            <a:r>
              <a:rPr lang="fr-FR" dirty="0"/>
              <a:t>Influence de la géographie : rectangles, interactions avec mois et espèces</a:t>
            </a:r>
          </a:p>
          <a:p>
            <a:pPr lvl="1"/>
            <a:r>
              <a:rPr lang="fr-FR" dirty="0"/>
              <a:t>Modèles : non-probabilistes (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r>
              <a:rPr lang="fr-FR" dirty="0"/>
              <a:t>), graphiques (GGM)</a:t>
            </a:r>
          </a:p>
        </p:txBody>
      </p:sp>
    </p:spTree>
    <p:extLst>
      <p:ext uri="{BB962C8B-B14F-4D97-AF65-F5344CB8AC3E}">
        <p14:creationId xmlns:p14="http://schemas.microsoft.com/office/powerpoint/2010/main" val="415258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35FFD-B514-481C-AC78-4556E58D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757D573-AE9D-497B-8CE5-CDA446AA0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n=362 observations (opérations de pêches)</a:t>
                </a:r>
              </a:p>
              <a:p>
                <a:r>
                  <a:rPr lang="fr-FR" dirty="0"/>
                  <a:t>Données sur K=150 espèces, indexées par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Variables prédictives :</a:t>
                </a:r>
              </a:p>
              <a:p>
                <a:pPr lvl="1"/>
                <a:r>
                  <a:rPr lang="fr-FR" dirty="0"/>
                  <a:t>Pour chaque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= donnée de débarquement de l’espèce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month</a:t>
                </a:r>
                <a:r>
                  <a:rPr lang="fr-FR" dirty="0"/>
                  <a:t> = mois de l’année</a:t>
                </a:r>
              </a:p>
              <a:p>
                <a:pPr lvl="1"/>
                <a:r>
                  <a:rPr lang="fr-FR" dirty="0" err="1"/>
                  <a:t>rect</a:t>
                </a:r>
                <a:r>
                  <a:rPr lang="fr-FR" dirty="0"/>
                  <a:t> = nom du rectangle</a:t>
                </a:r>
              </a:p>
              <a:p>
                <a:r>
                  <a:rPr lang="fr-FR" dirty="0"/>
                  <a:t>Variables à prédire :</a:t>
                </a:r>
              </a:p>
              <a:p>
                <a:pPr lvl="1"/>
                <a:r>
                  <a:rPr lang="fr-FR" dirty="0"/>
                  <a:t>Pour chaque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donnée de rejet de l’espèce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757D573-AE9D-497B-8CE5-CDA446AA0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82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DDA0B-FCE6-4869-AEF7-CA8BC1C1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 zéros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22126-40D2-4BEA-90B4-F1B667A05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fr-FR" dirty="0"/>
                  <a:t>, absence/présence dans le débarquement/rejet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Classification binaire</a:t>
                </a:r>
              </a:p>
              <a:p>
                <a:pPr lvl="1"/>
                <a:r>
                  <a:rPr lang="fr-FR" dirty="0"/>
                  <a:t>Régression logistique</a:t>
                </a:r>
              </a:p>
              <a:p>
                <a:pPr lvl="1"/>
                <a:r>
                  <a:rPr lang="fr-FR" dirty="0"/>
                  <a:t>Un modèle par espèce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Analyse des taux de FN et FP</a:t>
                </a:r>
              </a:p>
              <a:p>
                <a:pPr lvl="1"/>
                <a:r>
                  <a:rPr lang="fr-FR" dirty="0"/>
                  <a:t>Réglage du seuil de décision</a:t>
                </a:r>
              </a:p>
              <a:p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22126-40D2-4BEA-90B4-F1B667A05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1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E34C7-43C9-43CD-A0F7-385306D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58709B1-F1DF-431F-BDD5-620DB79CE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85108"/>
                <a:ext cx="8596668" cy="39076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dirty="0"/>
                  <a:t>, quantité débarquée/rejetée</a:t>
                </a:r>
              </a:p>
              <a:p>
                <a:endParaRPr lang="fr-FR" dirty="0"/>
              </a:p>
              <a:p>
                <a:r>
                  <a:rPr lang="fr-FR" dirty="0"/>
                  <a:t>Réglage des paramètres avec ensemble de train/test</a:t>
                </a:r>
              </a:p>
              <a:p>
                <a:pPr lvl="1"/>
                <a:r>
                  <a:rPr lang="fr-FR" dirty="0"/>
                  <a:t>Paramètres différents pour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Modèles</a:t>
                </a:r>
              </a:p>
              <a:p>
                <a:pPr lvl="1"/>
                <a:r>
                  <a:rPr lang="fr-FR" dirty="0"/>
                  <a:t>Modèles linéaires + sélection de variables</a:t>
                </a:r>
              </a:p>
              <a:p>
                <a:pPr lvl="1"/>
                <a:r>
                  <a:rPr lang="fr-FR" dirty="0"/>
                  <a:t>Arbre de décision : </a:t>
                </a:r>
                <a:r>
                  <a:rPr lang="fr-FR" dirty="0" err="1"/>
                  <a:t>surajusté</a:t>
                </a:r>
                <a:endParaRPr lang="fr-FR" dirty="0"/>
              </a:p>
              <a:p>
                <a:pPr lvl="1"/>
                <a:r>
                  <a:rPr lang="fr-FR" dirty="0" err="1"/>
                  <a:t>Random</a:t>
                </a:r>
                <a:r>
                  <a:rPr lang="fr-FR" dirty="0"/>
                  <a:t> </a:t>
                </a:r>
                <a:r>
                  <a:rPr lang="fr-FR" dirty="0" err="1"/>
                  <a:t>forest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58709B1-F1DF-431F-BDD5-620DB79CE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85108"/>
                <a:ext cx="8596668" cy="3907692"/>
              </a:xfrm>
              <a:blipFill>
                <a:blip r:embed="rId2"/>
                <a:stretch>
                  <a:fillRect l="-142" t="-10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4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5603C-1AC0-40E4-B004-FA024729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 (NZ)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37A25DC-17CC-41B8-8B20-61B756C78468}"/>
              </a:ext>
            </a:extLst>
          </p:cNvPr>
          <p:cNvSpPr/>
          <p:nvPr/>
        </p:nvSpPr>
        <p:spPr>
          <a:xfrm>
            <a:off x="1181740" y="2199197"/>
            <a:ext cx="1468073" cy="3296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Détection présence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69C4F99-ADE8-4977-809F-019E6C5098AD}"/>
              </a:ext>
            </a:extLst>
          </p:cNvPr>
          <p:cNvSpPr/>
          <p:nvPr/>
        </p:nvSpPr>
        <p:spPr>
          <a:xfrm>
            <a:off x="4738673" y="3970614"/>
            <a:ext cx="1468072" cy="144290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Régression</a:t>
            </a:r>
          </a:p>
          <a:p>
            <a:pPr algn="ctr"/>
            <a:r>
              <a:rPr lang="fr-FR" sz="1100" dirty="0"/>
              <a:t>(train sur TP+FN)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9BAB18-3A09-4E89-B5C2-0B11CA998CBA}"/>
              </a:ext>
            </a:extLst>
          </p:cNvPr>
          <p:cNvCxnSpPr>
            <a:cxnSpLocks/>
          </p:cNvCxnSpPr>
          <p:nvPr/>
        </p:nvCxnSpPr>
        <p:spPr>
          <a:xfrm>
            <a:off x="2649813" y="2796622"/>
            <a:ext cx="4697836" cy="126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297896-C163-49F7-AE9B-BCDADFE35C8A}"/>
              </a:ext>
            </a:extLst>
          </p:cNvPr>
          <p:cNvCxnSpPr>
            <a:cxnSpLocks/>
          </p:cNvCxnSpPr>
          <p:nvPr/>
        </p:nvCxnSpPr>
        <p:spPr>
          <a:xfrm>
            <a:off x="2649813" y="3435584"/>
            <a:ext cx="46978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00FD3F5-D707-4ED9-9927-27861C827B51}"/>
              </a:ext>
            </a:extLst>
          </p:cNvPr>
          <p:cNvCxnSpPr>
            <a:cxnSpLocks/>
          </p:cNvCxnSpPr>
          <p:nvPr/>
        </p:nvCxnSpPr>
        <p:spPr>
          <a:xfrm flipV="1">
            <a:off x="2618063" y="4390820"/>
            <a:ext cx="2120610" cy="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0AD6ED-A8E3-46F4-9678-0AB3966ACA37}"/>
              </a:ext>
            </a:extLst>
          </p:cNvPr>
          <p:cNvCxnSpPr>
            <a:cxnSpLocks/>
          </p:cNvCxnSpPr>
          <p:nvPr/>
        </p:nvCxnSpPr>
        <p:spPr>
          <a:xfrm>
            <a:off x="2618063" y="5029026"/>
            <a:ext cx="212061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9CB08B-F794-46A4-A125-A9E8412FF9AC}"/>
              </a:ext>
            </a:extLst>
          </p:cNvPr>
          <p:cNvSpPr txBox="1"/>
          <p:nvPr/>
        </p:nvSpPr>
        <p:spPr>
          <a:xfrm>
            <a:off x="2642063" y="2445734"/>
            <a:ext cx="4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57A19E-1F1F-4831-A0AA-4FAA83549DA6}"/>
              </a:ext>
            </a:extLst>
          </p:cNvPr>
          <p:cNvSpPr txBox="1"/>
          <p:nvPr/>
        </p:nvSpPr>
        <p:spPr>
          <a:xfrm>
            <a:off x="2642062" y="3085503"/>
            <a:ext cx="4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BA92E3-79D8-412C-809A-F59A9A9BC88C}"/>
              </a:ext>
            </a:extLst>
          </p:cNvPr>
          <p:cNvSpPr txBox="1"/>
          <p:nvPr/>
        </p:nvSpPr>
        <p:spPr>
          <a:xfrm>
            <a:off x="2642063" y="4035844"/>
            <a:ext cx="4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FP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B671B15-F366-4470-91A0-F8FEA6C08637}"/>
              </a:ext>
            </a:extLst>
          </p:cNvPr>
          <p:cNvSpPr txBox="1"/>
          <p:nvPr/>
        </p:nvSpPr>
        <p:spPr>
          <a:xfrm>
            <a:off x="2642063" y="4686903"/>
            <a:ext cx="4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TP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0123330-A560-4B59-A2FD-8B2E2C0C0CED}"/>
              </a:ext>
            </a:extLst>
          </p:cNvPr>
          <p:cNvCxnSpPr>
            <a:cxnSpLocks/>
          </p:cNvCxnSpPr>
          <p:nvPr/>
        </p:nvCxnSpPr>
        <p:spPr>
          <a:xfrm>
            <a:off x="6206745" y="4391463"/>
            <a:ext cx="1140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546182F-3164-49EE-9E79-6AEDCFC421D0}"/>
              </a:ext>
            </a:extLst>
          </p:cNvPr>
          <p:cNvCxnSpPr>
            <a:cxnSpLocks/>
          </p:cNvCxnSpPr>
          <p:nvPr/>
        </p:nvCxnSpPr>
        <p:spPr>
          <a:xfrm>
            <a:off x="6206745" y="5029026"/>
            <a:ext cx="114090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BE5BB0-A779-4AC0-8BAB-E9A418F9DF2D}"/>
                  </a:ext>
                </a:extLst>
              </p:cNvPr>
              <p:cNvSpPr/>
              <p:nvPr/>
            </p:nvSpPr>
            <p:spPr>
              <a:xfrm>
                <a:off x="7417212" y="3238218"/>
                <a:ext cx="1085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BE5BB0-A779-4AC0-8BAB-E9A418F9D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12" y="3238218"/>
                <a:ext cx="10851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73CA5ED-D8C6-46C4-9D33-087E95654B88}"/>
                  </a:ext>
                </a:extLst>
              </p:cNvPr>
              <p:cNvSpPr/>
              <p:nvPr/>
            </p:nvSpPr>
            <p:spPr>
              <a:xfrm>
                <a:off x="7417212" y="4145524"/>
                <a:ext cx="1115883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73CA5ED-D8C6-46C4-9D33-087E95654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12" y="4145524"/>
                <a:ext cx="1115883" cy="465192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08B20F-7C4F-4195-B197-7FF2D5546749}"/>
                  </a:ext>
                </a:extLst>
              </p:cNvPr>
              <p:cNvSpPr/>
              <p:nvPr/>
            </p:nvSpPr>
            <p:spPr>
              <a:xfrm>
                <a:off x="7417212" y="4746998"/>
                <a:ext cx="1871666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08B20F-7C4F-4195-B197-7FF2D5546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12" y="4746998"/>
                <a:ext cx="1871666" cy="465192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62017A-07B9-4F92-B624-48F2E1FB0BF8}"/>
                  </a:ext>
                </a:extLst>
              </p:cNvPr>
              <p:cNvSpPr/>
              <p:nvPr/>
            </p:nvSpPr>
            <p:spPr>
              <a:xfrm>
                <a:off x="7416765" y="2611956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62017A-07B9-4F92-B624-48F2E1FB0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65" y="2611956"/>
                <a:ext cx="381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>
            <a:extLst>
              <a:ext uri="{FF2B5EF4-FFF2-40B4-BE49-F238E27FC236}">
                <a16:creationId xmlns:a16="http://schemas.microsoft.com/office/drawing/2014/main" id="{BDEAF183-F650-44FD-8C7E-76F8E8106156}"/>
              </a:ext>
            </a:extLst>
          </p:cNvPr>
          <p:cNvSpPr/>
          <p:nvPr/>
        </p:nvSpPr>
        <p:spPr>
          <a:xfrm>
            <a:off x="5113476" y="2409072"/>
            <a:ext cx="591388" cy="1341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946F18-338B-481E-92B6-9E74738F44FD}"/>
                  </a:ext>
                </a:extLst>
              </p:cNvPr>
              <p:cNvSpPr/>
              <p:nvPr/>
            </p:nvSpPr>
            <p:spPr>
              <a:xfrm>
                <a:off x="5477958" y="2138086"/>
                <a:ext cx="119398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946F18-338B-481E-92B6-9E74738F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58" y="2138086"/>
                <a:ext cx="1193981" cy="390748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09BB60F-D032-468B-A50F-6EA914FF6B8D}"/>
                  </a:ext>
                </a:extLst>
              </p:cNvPr>
              <p:cNvSpPr/>
              <p:nvPr/>
            </p:nvSpPr>
            <p:spPr>
              <a:xfrm>
                <a:off x="6289751" y="4000072"/>
                <a:ext cx="76437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09BB60F-D032-468B-A50F-6EA914FF6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751" y="4000072"/>
                <a:ext cx="764375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3E4D10-4F40-4BD9-A3D4-1A56C725B378}"/>
                  </a:ext>
                </a:extLst>
              </p:cNvPr>
              <p:cNvSpPr/>
              <p:nvPr/>
            </p:nvSpPr>
            <p:spPr>
              <a:xfrm>
                <a:off x="6289750" y="4640585"/>
                <a:ext cx="76437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3E4D10-4F40-4BD9-A3D4-1A56C725B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750" y="4640585"/>
                <a:ext cx="764375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1189FCB-ECAC-470E-B000-12B62E3AEE7F}"/>
                  </a:ext>
                </a:extLst>
              </p:cNvPr>
              <p:cNvSpPr/>
              <p:nvPr/>
            </p:nvSpPr>
            <p:spPr>
              <a:xfrm>
                <a:off x="2924669" y="4027235"/>
                <a:ext cx="1354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1189FCB-ECAC-470E-B000-12B62E3AE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9" y="4027235"/>
                <a:ext cx="13548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32F4EA-1391-488D-9572-FFBDFC0F1065}"/>
                  </a:ext>
                </a:extLst>
              </p:cNvPr>
              <p:cNvSpPr/>
              <p:nvPr/>
            </p:nvSpPr>
            <p:spPr>
              <a:xfrm>
                <a:off x="2924668" y="4671129"/>
                <a:ext cx="1354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32F4EA-1391-488D-9572-FFBDFC0F1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4671129"/>
                <a:ext cx="13548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8739C8-54EF-47C6-9800-D6A966B31749}"/>
                  </a:ext>
                </a:extLst>
              </p:cNvPr>
              <p:cNvSpPr/>
              <p:nvPr/>
            </p:nvSpPr>
            <p:spPr>
              <a:xfrm>
                <a:off x="2943120" y="3071141"/>
                <a:ext cx="1354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8739C8-54EF-47C6-9800-D6A966B31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20" y="3071141"/>
                <a:ext cx="13548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183BBE-FE93-4EEE-8C98-C82B33567759}"/>
                  </a:ext>
                </a:extLst>
              </p:cNvPr>
              <p:cNvSpPr/>
              <p:nvPr/>
            </p:nvSpPr>
            <p:spPr>
              <a:xfrm>
                <a:off x="2943760" y="2433635"/>
                <a:ext cx="1354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183BBE-FE93-4EEE-8C98-C82B33567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60" y="2433635"/>
                <a:ext cx="13548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1F2706AF-C6E7-4179-B3B1-BCD9FAAD152D}"/>
              </a:ext>
            </a:extLst>
          </p:cNvPr>
          <p:cNvSpPr/>
          <p:nvPr/>
        </p:nvSpPr>
        <p:spPr>
          <a:xfrm>
            <a:off x="2330450" y="2655800"/>
            <a:ext cx="319363" cy="8747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D2B8E5-8FC0-483F-9905-3FC3860B1390}"/>
              </a:ext>
            </a:extLst>
          </p:cNvPr>
          <p:cNvSpPr/>
          <p:nvPr/>
        </p:nvSpPr>
        <p:spPr>
          <a:xfrm>
            <a:off x="2330450" y="4249507"/>
            <a:ext cx="319363" cy="874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07611F1-38AD-42B5-8A32-76449B17366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5150" y="3847634"/>
            <a:ext cx="616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31F70FE-4DC9-4A12-9A0E-11999F2AF924}"/>
                  </a:ext>
                </a:extLst>
              </p:cNvPr>
              <p:cNvSpPr/>
              <p:nvPr/>
            </p:nvSpPr>
            <p:spPr>
              <a:xfrm>
                <a:off x="690301" y="3505626"/>
                <a:ext cx="40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31F70FE-4DC9-4A12-9A0E-11999F2AF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1" y="3505626"/>
                <a:ext cx="4083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0E668EB-49C7-4315-BA06-27C61473BA98}"/>
              </a:ext>
            </a:extLst>
          </p:cNvPr>
          <p:cNvSpPr/>
          <p:nvPr/>
        </p:nvSpPr>
        <p:spPr>
          <a:xfrm>
            <a:off x="7347650" y="2528834"/>
            <a:ext cx="1871666" cy="287199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DCA1B26-1885-4228-BD00-A3827152FF6B}"/>
              </a:ext>
            </a:extLst>
          </p:cNvPr>
          <p:cNvSpPr txBox="1"/>
          <p:nvPr/>
        </p:nvSpPr>
        <p:spPr>
          <a:xfrm>
            <a:off x="7859133" y="2148560"/>
            <a:ext cx="8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Coût</a:t>
            </a:r>
          </a:p>
        </p:txBody>
      </p:sp>
    </p:spTree>
    <p:extLst>
      <p:ext uri="{BB962C8B-B14F-4D97-AF65-F5344CB8AC3E}">
        <p14:creationId xmlns:p14="http://schemas.microsoft.com/office/powerpoint/2010/main" val="384749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9624-8E5C-45C3-B7A9-6FF9D03C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des résultats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E35F51-E16C-4D1C-B2D7-460782174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Réglages des paramètres modèles</a:t>
                </a:r>
              </a:p>
              <a:p>
                <a:endParaRPr lang="fr-FR" dirty="0"/>
              </a:p>
              <a:p>
                <a:r>
                  <a:rPr lang="fr-FR" dirty="0"/>
                  <a:t>Sélection de variables</a:t>
                </a:r>
              </a:p>
              <a:p>
                <a:pPr lvl="1"/>
                <a:r>
                  <a:rPr lang="fr-FR" dirty="0"/>
                  <a:t>Lasso</a:t>
                </a:r>
              </a:p>
              <a:p>
                <a:pPr lvl="1"/>
                <a:r>
                  <a:rPr lang="fr-FR" dirty="0" err="1"/>
                  <a:t>Step</a:t>
                </a:r>
                <a:r>
                  <a:rPr lang="fr-FR" dirty="0"/>
                  <a:t> AIC / modèles graphiques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Regroupement des variables sélectionnées</a:t>
                </a:r>
              </a:p>
              <a:p>
                <a:pPr lvl="1"/>
                <a:r>
                  <a:rPr lang="fr-FR" dirty="0"/>
                  <a:t>Clustering sur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Regroupement des paramètres pour la régression</a:t>
                </a:r>
              </a:p>
              <a:p>
                <a:pPr lvl="1"/>
                <a:r>
                  <a:rPr lang="fr-FR" dirty="0"/>
                  <a:t>Clustering sur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E35F51-E16C-4D1C-B2D7-460782174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0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62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44ACB-8976-418E-8A17-33B9DCA9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6A66A-9F7E-499C-B4A8-609723A0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Modèles graphiques (GGM, </a:t>
            </a:r>
            <a:r>
              <a:rPr lang="fr-FR" dirty="0" err="1"/>
              <a:t>GGM+copules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Problème des zéros</a:t>
            </a:r>
          </a:p>
          <a:p>
            <a:pPr lvl="1"/>
            <a:r>
              <a:rPr lang="fr-FR" dirty="0"/>
              <a:t>Autres distributions ?</a:t>
            </a:r>
          </a:p>
          <a:p>
            <a:pPr lvl="2"/>
            <a:r>
              <a:rPr lang="fr-FR" dirty="0"/>
              <a:t>Lois log-normales</a:t>
            </a:r>
          </a:p>
          <a:p>
            <a:pPr lvl="1"/>
            <a:r>
              <a:rPr lang="fr-FR" dirty="0"/>
              <a:t>Comment sélectionner un graphe ?</a:t>
            </a:r>
          </a:p>
          <a:p>
            <a:pPr lvl="2"/>
            <a:endParaRPr lang="fr-FR" dirty="0"/>
          </a:p>
          <a:p>
            <a:r>
              <a:rPr lang="fr-FR" dirty="0"/>
              <a:t>Clustering + modèle graphique ?</a:t>
            </a:r>
          </a:p>
          <a:p>
            <a:pPr lvl="1"/>
            <a:r>
              <a:rPr lang="fr-FR" dirty="0"/>
              <a:t>Modèle à blocs latents ?</a:t>
            </a:r>
          </a:p>
        </p:txBody>
      </p:sp>
    </p:spTree>
    <p:extLst>
      <p:ext uri="{BB962C8B-B14F-4D97-AF65-F5344CB8AC3E}">
        <p14:creationId xmlns:p14="http://schemas.microsoft.com/office/powerpoint/2010/main" val="1850440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316</Words>
  <Application>Microsoft Office PowerPoint</Application>
  <PresentationFormat>Grand écran</PresentationFormat>
  <Paragraphs>84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Facette</vt:lpstr>
      <vt:lpstr>Modélisation stratégies de pêche</vt:lpstr>
      <vt:lpstr>Réunion précédente  (25/11/2019)</vt:lpstr>
      <vt:lpstr>Notations</vt:lpstr>
      <vt:lpstr>Détection de zéros</vt:lpstr>
      <vt:lpstr>Régression</vt:lpstr>
      <vt:lpstr>Procédure (NZ)</vt:lpstr>
      <vt:lpstr>Amélioration des résultats</vt:lpstr>
      <vt:lpstr>Axes d’exploration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Verdier</dc:creator>
  <cp:lastModifiedBy>François Verdier</cp:lastModifiedBy>
  <cp:revision>23</cp:revision>
  <dcterms:created xsi:type="dcterms:W3CDTF">2019-12-17T11:04:44Z</dcterms:created>
  <dcterms:modified xsi:type="dcterms:W3CDTF">2019-12-17T17:08:19Z</dcterms:modified>
</cp:coreProperties>
</file>