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handling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handling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files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Errors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Helper methods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? operator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