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d77fea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d77fea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43e02bd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43e02bd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43e02bd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43e02bd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43e02bd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43e02bd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43e02bd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43e02bd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file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5987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std::fs::File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file = File::create(“name.txt”).expect(“failed”);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file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Write to a file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26655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std::io::Write;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file.write_all("Hello".as_bytes()).expect("failed");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15987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std::fs::File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file = File::create(“name.txt”).expect(“failed”);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file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Write to a file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Append content to file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75000" y="26655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std::io::Write;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file.write_all("Hello".as_bytes()).expect("failed");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3656175"/>
            <a:ext cx="4794000" cy="86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std::fs::OpenOptions;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file = OpenOptions::new().append(true)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.open("name.txt").expect("failed");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file.write_all(" world!\n".as_bytes()).expect("failed");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15987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std::fs::File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file = File::create(“name.txt”).expect(“failed”);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Read from a</a:t>
            </a: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 file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1562759"/>
            <a:ext cx="4794000" cy="675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std::io::Read;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file = std::fs::File::open("name.txt").unwrap();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file.read_to_string(&amp;mut contents).unwrap();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Read from a file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a file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175000" y="1562759"/>
            <a:ext cx="4794000" cy="675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std::io::Read;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file = std::fs::File::open("name.txt").unwrap();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file.read_to_string(&amp;mut contents).unwrap();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175000" y="2665575"/>
            <a:ext cx="4794000" cy="511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use std::fs;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fs::remove_file("name.txt").expect("failed");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