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Mono Light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.fntdata"/><Relationship Id="rId22" Type="http://schemas.openxmlformats.org/officeDocument/2006/relationships/font" Target="fonts/RobotoMonoLight-boldItalic.fntdata"/><Relationship Id="rId21" Type="http://schemas.openxmlformats.org/officeDocument/2006/relationships/font" Target="fonts/RobotoMonoLight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MonoLight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43e02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43e02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43e02b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43e02b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43e02b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43e02b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43e02b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43e02b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43e02b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43e02b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43e02b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43e02b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43e02be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43e02b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2 types of errors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Recoverable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Unrecoverable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2 types of errors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Recoverable			- Result enum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Unrecoverable		- panic! macro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Unrecoverable errors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panic!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75000" y="1676775"/>
            <a:ext cx="4794000" cy="35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panic!(message);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Unrecoverable errors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Panic will terminate the program or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panic!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75000" y="1676775"/>
            <a:ext cx="4794000" cy="35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panic!(message);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Result enum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Recoverable errors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175000" y="1676775"/>
            <a:ext cx="4794000" cy="80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Result&lt;T,E&gt;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OK(T),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Err(E)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Result enum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Recoverable errors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175000" y="1676775"/>
            <a:ext cx="4794000" cy="80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Result&lt;T,E&gt;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OK(T),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Err(E)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175000" y="2667375"/>
            <a:ext cx="4794000" cy="80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res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Ok(a) =&gt;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Err(b) =&gt;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Option</a:t>
            </a: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enum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Recoverable errors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175000" y="1676775"/>
            <a:ext cx="4794000" cy="80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Option&lt;T&gt;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Some(T),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None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Option enum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Recoverable errors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175000" y="1676775"/>
            <a:ext cx="4794000" cy="80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Option&lt;T,E&gt;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Some(T),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None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175000" y="2667375"/>
            <a:ext cx="4794000" cy="80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res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Some(a) =&gt;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None =&gt;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