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Mono Light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21" Type="http://schemas.openxmlformats.org/officeDocument/2006/relationships/font" Target="fonts/AlfaSlabOne-regular.fntdata"/><Relationship Id="rId13" Type="http://schemas.openxmlformats.org/officeDocument/2006/relationships/font" Target="fonts/RobotoMon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43e02d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43e02d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methods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unwrap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will return the data if it’s available or panic! of it’s not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methods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981575"/>
            <a:ext cx="4794000" cy="354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File::open("example.txt").unwrap();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unwrap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will return the data if it’s available or panic! of it’s not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expect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similar to unwrap but allows us to set a custom error message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methods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981575"/>
            <a:ext cx="4794000" cy="354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File::open("example.txt").unwrap();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3276975"/>
            <a:ext cx="4794000" cy="354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File::open("example.txt").expect(“Unable to open file”);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